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3.xml" ContentType="application/vnd.openxmlformats-officedocument.presentationml.tags+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67" r:id="rId6"/>
  </p:sldMasterIdLst>
  <p:notesMasterIdLst>
    <p:notesMasterId r:id="rId49"/>
  </p:notesMasterIdLst>
  <p:sldIdLst>
    <p:sldId id="261" r:id="rId7"/>
    <p:sldId id="262" r:id="rId8"/>
    <p:sldId id="291" r:id="rId9"/>
    <p:sldId id="2147480230" r:id="rId10"/>
    <p:sldId id="256" r:id="rId11"/>
    <p:sldId id="2147480231" r:id="rId12"/>
    <p:sldId id="327" r:id="rId13"/>
    <p:sldId id="2147480232" r:id="rId14"/>
    <p:sldId id="486" r:id="rId15"/>
    <p:sldId id="2147479744" r:id="rId16"/>
    <p:sldId id="2134805170" r:id="rId17"/>
    <p:sldId id="2147480223" r:id="rId18"/>
    <p:sldId id="2147480227" r:id="rId19"/>
    <p:sldId id="2147480228" r:id="rId20"/>
    <p:sldId id="2076138390" r:id="rId21"/>
    <p:sldId id="2147480220" r:id="rId22"/>
    <p:sldId id="2147480221" r:id="rId23"/>
    <p:sldId id="2147479921" r:id="rId24"/>
    <p:sldId id="2147479758" r:id="rId25"/>
    <p:sldId id="2147480217" r:id="rId26"/>
    <p:sldId id="2147480218" r:id="rId27"/>
    <p:sldId id="2147479738" r:id="rId28"/>
    <p:sldId id="2147480224" r:id="rId29"/>
    <p:sldId id="2147480209" r:id="rId30"/>
    <p:sldId id="2147480215" r:id="rId31"/>
    <p:sldId id="2147480165" r:id="rId32"/>
    <p:sldId id="2147480216" r:id="rId33"/>
    <p:sldId id="2147480219" r:id="rId34"/>
    <p:sldId id="2147479751" r:id="rId35"/>
    <p:sldId id="2147480229" r:id="rId36"/>
    <p:sldId id="268" r:id="rId37"/>
    <p:sldId id="478" r:id="rId38"/>
    <p:sldId id="479" r:id="rId39"/>
    <p:sldId id="480" r:id="rId40"/>
    <p:sldId id="481" r:id="rId41"/>
    <p:sldId id="482" r:id="rId42"/>
    <p:sldId id="483" r:id="rId43"/>
    <p:sldId id="484" r:id="rId44"/>
    <p:sldId id="485" r:id="rId45"/>
    <p:sldId id="275" r:id="rId46"/>
    <p:sldId id="292" r:id="rId47"/>
    <p:sldId id="259" r:id="rId4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E3706FD7-416F-4B1D-AE17-76A766E9B526}">
          <p14:sldIdLst>
            <p14:sldId id="261"/>
            <p14:sldId id="262"/>
            <p14:sldId id="291"/>
            <p14:sldId id="2147480230"/>
            <p14:sldId id="256"/>
            <p14:sldId id="2147480231"/>
            <p14:sldId id="327"/>
            <p14:sldId id="2147480232"/>
            <p14:sldId id="486"/>
            <p14:sldId id="2147479744"/>
            <p14:sldId id="2134805170"/>
            <p14:sldId id="2147480223"/>
            <p14:sldId id="2147480227"/>
            <p14:sldId id="2147480228"/>
            <p14:sldId id="2076138390"/>
            <p14:sldId id="2147480220"/>
            <p14:sldId id="2147480221"/>
            <p14:sldId id="2147479921"/>
            <p14:sldId id="2147479758"/>
            <p14:sldId id="2147480217"/>
            <p14:sldId id="2147480218"/>
            <p14:sldId id="2147479738"/>
            <p14:sldId id="2147480224"/>
            <p14:sldId id="2147480209"/>
            <p14:sldId id="2147480215"/>
            <p14:sldId id="2147480165"/>
            <p14:sldId id="2147480216"/>
            <p14:sldId id="2147480219"/>
            <p14:sldId id="2147479751"/>
            <p14:sldId id="2147480229"/>
            <p14:sldId id="268"/>
            <p14:sldId id="478"/>
            <p14:sldId id="479"/>
            <p14:sldId id="480"/>
            <p14:sldId id="481"/>
            <p14:sldId id="482"/>
            <p14:sldId id="483"/>
            <p14:sldId id="484"/>
            <p14:sldId id="485"/>
            <p14:sldId id="275"/>
            <p14:sldId id="292"/>
            <p14:sldId id="2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42774"/>
    <a:srgbClr val="0066FF"/>
    <a:srgbClr val="DFA210"/>
    <a:srgbClr val="F1CA3D"/>
    <a:srgbClr val="F7DB63"/>
    <a:srgbClr val="F2C811"/>
    <a:srgbClr val="0B556A"/>
    <a:srgbClr val="D8D8D8"/>
    <a:srgbClr val="8BDDF3"/>
    <a:srgbClr val="17B1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2E96D5-170B-432B-BE47-5AF9157CDB69}" v="249" dt="2023-07-26T10:55:45.0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52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8" Type="http://schemas.openxmlformats.org/officeDocument/2006/relationships/slide" Target="slides/slide2.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VACHALA" userId="76d02b97-1bbd-456c-868a-7dcf11490085" providerId="ADAL" clId="{BD321ABB-9B43-4FC7-B4C9-40B8BBC6F353}"/>
    <pc:docChg chg="undo custSel addSld delSld modSld sldOrd modSection modShowInfo">
      <pc:chgData name="David VACHALA" userId="76d02b97-1bbd-456c-868a-7dcf11490085" providerId="ADAL" clId="{BD321ABB-9B43-4FC7-B4C9-40B8BBC6F353}" dt="2023-05-31T11:32:45.959" v="207" actId="2744"/>
      <pc:docMkLst>
        <pc:docMk/>
      </pc:docMkLst>
      <pc:sldChg chg="modSp mod">
        <pc:chgData name="David VACHALA" userId="76d02b97-1bbd-456c-868a-7dcf11490085" providerId="ADAL" clId="{BD321ABB-9B43-4FC7-B4C9-40B8BBC6F353}" dt="2023-05-16T19:49:04.428" v="110" actId="20577"/>
        <pc:sldMkLst>
          <pc:docMk/>
          <pc:sldMk cId="3674066786" sldId="256"/>
        </pc:sldMkLst>
        <pc:spChg chg="mod">
          <ac:chgData name="David VACHALA" userId="76d02b97-1bbd-456c-868a-7dcf11490085" providerId="ADAL" clId="{BD321ABB-9B43-4FC7-B4C9-40B8BBC6F353}" dt="2023-05-16T19:47:05.306" v="63" actId="20577"/>
          <ac:spMkLst>
            <pc:docMk/>
            <pc:sldMk cId="3674066786" sldId="256"/>
            <ac:spMk id="8" creationId="{88B82E67-C906-4FA9-BD44-A226DC6C19B0}"/>
          </ac:spMkLst>
        </pc:spChg>
        <pc:spChg chg="mod">
          <ac:chgData name="David VACHALA" userId="76d02b97-1bbd-456c-868a-7dcf11490085" providerId="ADAL" clId="{BD321ABB-9B43-4FC7-B4C9-40B8BBC6F353}" dt="2023-05-16T19:48:49.685" v="103" actId="20577"/>
          <ac:spMkLst>
            <pc:docMk/>
            <pc:sldMk cId="3674066786" sldId="256"/>
            <ac:spMk id="14" creationId="{6E31850A-D536-41F0-9D96-7836AAC5E502}"/>
          </ac:spMkLst>
        </pc:spChg>
        <pc:spChg chg="mod">
          <ac:chgData name="David VACHALA" userId="76d02b97-1bbd-456c-868a-7dcf11490085" providerId="ADAL" clId="{BD321ABB-9B43-4FC7-B4C9-40B8BBC6F353}" dt="2023-05-16T19:49:04.428" v="110" actId="20577"/>
          <ac:spMkLst>
            <pc:docMk/>
            <pc:sldMk cId="3674066786" sldId="256"/>
            <ac:spMk id="15" creationId="{039E4815-406A-447F-A41F-26286A4CD799}"/>
          </ac:spMkLst>
        </pc:spChg>
        <pc:picChg chg="mod">
          <ac:chgData name="David VACHALA" userId="76d02b97-1bbd-456c-868a-7dcf11490085" providerId="ADAL" clId="{BD321ABB-9B43-4FC7-B4C9-40B8BBC6F353}" dt="2023-05-16T19:46:44.848" v="50"/>
          <ac:picMkLst>
            <pc:docMk/>
            <pc:sldMk cId="3674066786" sldId="256"/>
            <ac:picMk id="7" creationId="{B0BD3314-776A-44E8-9050-B1333A393952}"/>
          </ac:picMkLst>
        </pc:picChg>
      </pc:sldChg>
      <pc:sldChg chg="modSp mod">
        <pc:chgData name="David VACHALA" userId="76d02b97-1bbd-456c-868a-7dcf11490085" providerId="ADAL" clId="{BD321ABB-9B43-4FC7-B4C9-40B8BBC6F353}" dt="2023-05-16T19:43:44.639" v="14" actId="20577"/>
        <pc:sldMkLst>
          <pc:docMk/>
          <pc:sldMk cId="409723674" sldId="259"/>
        </pc:sldMkLst>
        <pc:spChg chg="mod">
          <ac:chgData name="David VACHALA" userId="76d02b97-1bbd-456c-868a-7dcf11490085" providerId="ADAL" clId="{BD321ABB-9B43-4FC7-B4C9-40B8BBC6F353}" dt="2023-05-16T19:43:44.639" v="14" actId="20577"/>
          <ac:spMkLst>
            <pc:docMk/>
            <pc:sldMk cId="409723674" sldId="259"/>
            <ac:spMk id="33" creationId="{3CD78EB7-563C-4025-87ED-8064992121A5}"/>
          </ac:spMkLst>
        </pc:spChg>
      </pc:sldChg>
      <pc:sldChg chg="modSp mod">
        <pc:chgData name="David VACHALA" userId="76d02b97-1bbd-456c-868a-7dcf11490085" providerId="ADAL" clId="{BD321ABB-9B43-4FC7-B4C9-40B8BBC6F353}" dt="2023-05-16T20:01:03.275" v="204" actId="20577"/>
        <pc:sldMkLst>
          <pc:docMk/>
          <pc:sldMk cId="1743216632" sldId="261"/>
        </pc:sldMkLst>
        <pc:spChg chg="mod">
          <ac:chgData name="David VACHALA" userId="76d02b97-1bbd-456c-868a-7dcf11490085" providerId="ADAL" clId="{BD321ABB-9B43-4FC7-B4C9-40B8BBC6F353}" dt="2023-05-16T19:43:07.750" v="6" actId="20577"/>
          <ac:spMkLst>
            <pc:docMk/>
            <pc:sldMk cId="1743216632" sldId="261"/>
            <ac:spMk id="29" creationId="{CB892594-7024-4545-AEF5-72B22C06A1A3}"/>
          </ac:spMkLst>
        </pc:spChg>
        <pc:spChg chg="mod">
          <ac:chgData name="David VACHALA" userId="76d02b97-1bbd-456c-868a-7dcf11490085" providerId="ADAL" clId="{BD321ABB-9B43-4FC7-B4C9-40B8BBC6F353}" dt="2023-05-16T20:01:03.275" v="204" actId="20577"/>
          <ac:spMkLst>
            <pc:docMk/>
            <pc:sldMk cId="1743216632" sldId="261"/>
            <ac:spMk id="38" creationId="{3AD62353-66DA-437B-A82D-75433367BE34}"/>
          </ac:spMkLst>
        </pc:spChg>
        <pc:spChg chg="mod">
          <ac:chgData name="David VACHALA" userId="76d02b97-1bbd-456c-868a-7dcf11490085" providerId="ADAL" clId="{BD321ABB-9B43-4FC7-B4C9-40B8BBC6F353}" dt="2023-05-16T19:55:16.449" v="200" actId="20577"/>
          <ac:spMkLst>
            <pc:docMk/>
            <pc:sldMk cId="1743216632" sldId="261"/>
            <ac:spMk id="39" creationId="{C17792EC-B649-4521-8BC0-704F4F4F9823}"/>
          </ac:spMkLst>
        </pc:spChg>
        <pc:spChg chg="mod">
          <ac:chgData name="David VACHALA" userId="76d02b97-1bbd-456c-868a-7dcf11490085" providerId="ADAL" clId="{BD321ABB-9B43-4FC7-B4C9-40B8BBC6F353}" dt="2023-05-16T19:50:06.642" v="144" actId="20577"/>
          <ac:spMkLst>
            <pc:docMk/>
            <pc:sldMk cId="1743216632" sldId="261"/>
            <ac:spMk id="41" creationId="{309B52EE-F75E-4904-AF65-5BA395A3D838}"/>
          </ac:spMkLst>
        </pc:spChg>
        <pc:spChg chg="mod">
          <ac:chgData name="David VACHALA" userId="76d02b97-1bbd-456c-868a-7dcf11490085" providerId="ADAL" clId="{BD321ABB-9B43-4FC7-B4C9-40B8BBC6F353}" dt="2023-05-16T19:49:54.385" v="123" actId="20577"/>
          <ac:spMkLst>
            <pc:docMk/>
            <pc:sldMk cId="1743216632" sldId="261"/>
            <ac:spMk id="42" creationId="{4BCB5372-1AB6-44A8-AD04-1395BEABC92C}"/>
          </ac:spMkLst>
        </pc:spChg>
        <pc:picChg chg="mod">
          <ac:chgData name="David VACHALA" userId="76d02b97-1bbd-456c-868a-7dcf11490085" providerId="ADAL" clId="{BD321ABB-9B43-4FC7-B4C9-40B8BBC6F353}" dt="2023-05-16T19:48:16.718" v="81"/>
          <ac:picMkLst>
            <pc:docMk/>
            <pc:sldMk cId="1743216632" sldId="261"/>
            <ac:picMk id="37" creationId="{DDCB2138-9DAD-4B7D-8846-B68288AF3EAC}"/>
          </ac:picMkLst>
        </pc:picChg>
        <pc:picChg chg="mod">
          <ac:chgData name="David VACHALA" userId="76d02b97-1bbd-456c-868a-7dcf11490085" providerId="ADAL" clId="{BD321ABB-9B43-4FC7-B4C9-40B8BBC6F353}" dt="2023-05-16T19:50:55.793" v="146"/>
          <ac:picMkLst>
            <pc:docMk/>
            <pc:sldMk cId="1743216632" sldId="261"/>
            <ac:picMk id="76" creationId="{C329057C-A703-4234-8C36-15BC675BA225}"/>
          </ac:picMkLst>
        </pc:picChg>
      </pc:sldChg>
      <pc:sldChg chg="add del">
        <pc:chgData name="David VACHALA" userId="76d02b97-1bbd-456c-868a-7dcf11490085" providerId="ADAL" clId="{BD321ABB-9B43-4FC7-B4C9-40B8BBC6F353}" dt="2023-05-16T19:44:10.908" v="26" actId="47"/>
        <pc:sldMkLst>
          <pc:docMk/>
          <pc:sldMk cId="419931507" sldId="268"/>
        </pc:sldMkLst>
      </pc:sldChg>
      <pc:sldChg chg="modSp mod">
        <pc:chgData name="David VACHALA" userId="76d02b97-1bbd-456c-868a-7dcf11490085" providerId="ADAL" clId="{BD321ABB-9B43-4FC7-B4C9-40B8BBC6F353}" dt="2023-05-16T19:53:55.715" v="182" actId="20577"/>
        <pc:sldMkLst>
          <pc:docMk/>
          <pc:sldMk cId="2006533774" sldId="309"/>
        </pc:sldMkLst>
        <pc:spChg chg="mod">
          <ac:chgData name="David VACHALA" userId="76d02b97-1bbd-456c-868a-7dcf11490085" providerId="ADAL" clId="{BD321ABB-9B43-4FC7-B4C9-40B8BBC6F353}" dt="2023-05-16T19:53:55.715" v="182" actId="20577"/>
          <ac:spMkLst>
            <pc:docMk/>
            <pc:sldMk cId="2006533774" sldId="309"/>
            <ac:spMk id="8" creationId="{88B82E67-C906-4FA9-BD44-A226DC6C19B0}"/>
          </ac:spMkLst>
        </pc:spChg>
        <pc:spChg chg="mod">
          <ac:chgData name="David VACHALA" userId="76d02b97-1bbd-456c-868a-7dcf11490085" providerId="ADAL" clId="{BD321ABB-9B43-4FC7-B4C9-40B8BBC6F353}" dt="2023-05-16T19:52:44.090" v="155" actId="20577"/>
          <ac:spMkLst>
            <pc:docMk/>
            <pc:sldMk cId="2006533774" sldId="309"/>
            <ac:spMk id="14" creationId="{6E31850A-D536-41F0-9D96-7836AAC5E502}"/>
          </ac:spMkLst>
        </pc:spChg>
        <pc:spChg chg="mod">
          <ac:chgData name="David VACHALA" userId="76d02b97-1bbd-456c-868a-7dcf11490085" providerId="ADAL" clId="{BD321ABB-9B43-4FC7-B4C9-40B8BBC6F353}" dt="2023-05-16T19:52:56.773" v="161" actId="20577"/>
          <ac:spMkLst>
            <pc:docMk/>
            <pc:sldMk cId="2006533774" sldId="309"/>
            <ac:spMk id="15" creationId="{039E4815-406A-447F-A41F-26286A4CD799}"/>
          </ac:spMkLst>
        </pc:spChg>
        <pc:picChg chg="mod">
          <ac:chgData name="David VACHALA" userId="76d02b97-1bbd-456c-868a-7dcf11490085" providerId="ADAL" clId="{BD321ABB-9B43-4FC7-B4C9-40B8BBC6F353}" dt="2023-05-16T19:51:13.035" v="148"/>
          <ac:picMkLst>
            <pc:docMk/>
            <pc:sldMk cId="2006533774" sldId="309"/>
            <ac:picMk id="7" creationId="{B0BD3314-776A-44E8-9050-B1333A393952}"/>
          </ac:picMkLst>
        </pc:picChg>
      </pc:sldChg>
      <pc:sldChg chg="del">
        <pc:chgData name="David VACHALA" userId="76d02b97-1bbd-456c-868a-7dcf11490085" providerId="ADAL" clId="{BD321ABB-9B43-4FC7-B4C9-40B8BBC6F353}" dt="2023-05-16T19:44:32.730" v="33" actId="47"/>
        <pc:sldMkLst>
          <pc:docMk/>
          <pc:sldMk cId="1042317166" sldId="313"/>
        </pc:sldMkLst>
      </pc:sldChg>
      <pc:sldChg chg="del">
        <pc:chgData name="David VACHALA" userId="76d02b97-1bbd-456c-868a-7dcf11490085" providerId="ADAL" clId="{BD321ABB-9B43-4FC7-B4C9-40B8BBC6F353}" dt="2023-05-16T19:44:33.905" v="34" actId="47"/>
        <pc:sldMkLst>
          <pc:docMk/>
          <pc:sldMk cId="4167589495" sldId="318"/>
        </pc:sldMkLst>
      </pc:sldChg>
      <pc:sldChg chg="del">
        <pc:chgData name="David VACHALA" userId="76d02b97-1bbd-456c-868a-7dcf11490085" providerId="ADAL" clId="{BD321ABB-9B43-4FC7-B4C9-40B8BBC6F353}" dt="2023-05-16T19:44:34.614" v="35" actId="47"/>
        <pc:sldMkLst>
          <pc:docMk/>
          <pc:sldMk cId="3253152132" sldId="319"/>
        </pc:sldMkLst>
      </pc:sldChg>
      <pc:sldChg chg="del">
        <pc:chgData name="David VACHALA" userId="76d02b97-1bbd-456c-868a-7dcf11490085" providerId="ADAL" clId="{BD321ABB-9B43-4FC7-B4C9-40B8BBC6F353}" dt="2023-05-16T19:44:35.469" v="36" actId="47"/>
        <pc:sldMkLst>
          <pc:docMk/>
          <pc:sldMk cId="2694208961" sldId="320"/>
        </pc:sldMkLst>
      </pc:sldChg>
      <pc:sldChg chg="del">
        <pc:chgData name="David VACHALA" userId="76d02b97-1bbd-456c-868a-7dcf11490085" providerId="ADAL" clId="{BD321ABB-9B43-4FC7-B4C9-40B8BBC6F353}" dt="2023-05-16T19:44:36.309" v="37" actId="47"/>
        <pc:sldMkLst>
          <pc:docMk/>
          <pc:sldMk cId="1811033490" sldId="322"/>
        </pc:sldMkLst>
      </pc:sldChg>
      <pc:sldChg chg="del">
        <pc:chgData name="David VACHALA" userId="76d02b97-1bbd-456c-868a-7dcf11490085" providerId="ADAL" clId="{BD321ABB-9B43-4FC7-B4C9-40B8BBC6F353}" dt="2023-05-16T19:44:37.202" v="38" actId="47"/>
        <pc:sldMkLst>
          <pc:docMk/>
          <pc:sldMk cId="3844345948" sldId="323"/>
        </pc:sldMkLst>
      </pc:sldChg>
      <pc:sldChg chg="del">
        <pc:chgData name="David VACHALA" userId="76d02b97-1bbd-456c-868a-7dcf11490085" providerId="ADAL" clId="{BD321ABB-9B43-4FC7-B4C9-40B8BBC6F353}" dt="2023-05-16T19:44:38.111" v="39" actId="47"/>
        <pc:sldMkLst>
          <pc:docMk/>
          <pc:sldMk cId="1821189232" sldId="324"/>
        </pc:sldMkLst>
      </pc:sldChg>
      <pc:sldChg chg="del">
        <pc:chgData name="David VACHALA" userId="76d02b97-1bbd-456c-868a-7dcf11490085" providerId="ADAL" clId="{BD321ABB-9B43-4FC7-B4C9-40B8BBC6F353}" dt="2023-05-16T19:43:55.071" v="16" actId="47"/>
        <pc:sldMkLst>
          <pc:docMk/>
          <pc:sldMk cId="1148440456" sldId="410"/>
        </pc:sldMkLst>
      </pc:sldChg>
      <pc:sldChg chg="del">
        <pc:chgData name="David VACHALA" userId="76d02b97-1bbd-456c-868a-7dcf11490085" providerId="ADAL" clId="{BD321ABB-9B43-4FC7-B4C9-40B8BBC6F353}" dt="2023-05-16T19:44:06.989" v="22" actId="47"/>
        <pc:sldMkLst>
          <pc:docMk/>
          <pc:sldMk cId="1167907298" sldId="413"/>
        </pc:sldMkLst>
      </pc:sldChg>
      <pc:sldChg chg="del">
        <pc:chgData name="David VACHALA" userId="76d02b97-1bbd-456c-868a-7dcf11490085" providerId="ADAL" clId="{BD321ABB-9B43-4FC7-B4C9-40B8BBC6F353}" dt="2023-05-16T19:43:56.703" v="17" actId="47"/>
        <pc:sldMkLst>
          <pc:docMk/>
          <pc:sldMk cId="3317765812" sldId="414"/>
        </pc:sldMkLst>
      </pc:sldChg>
      <pc:sldChg chg="del">
        <pc:chgData name="David VACHALA" userId="76d02b97-1bbd-456c-868a-7dcf11490085" providerId="ADAL" clId="{BD321ABB-9B43-4FC7-B4C9-40B8BBC6F353}" dt="2023-05-16T19:43:56.871" v="18" actId="47"/>
        <pc:sldMkLst>
          <pc:docMk/>
          <pc:sldMk cId="1587716101" sldId="415"/>
        </pc:sldMkLst>
      </pc:sldChg>
      <pc:sldChg chg="del">
        <pc:chgData name="David VACHALA" userId="76d02b97-1bbd-456c-868a-7dcf11490085" providerId="ADAL" clId="{BD321ABB-9B43-4FC7-B4C9-40B8BBC6F353}" dt="2023-05-16T19:44:02.772" v="21" actId="47"/>
        <pc:sldMkLst>
          <pc:docMk/>
          <pc:sldMk cId="4242548624" sldId="416"/>
        </pc:sldMkLst>
      </pc:sldChg>
      <pc:sldChg chg="del">
        <pc:chgData name="David VACHALA" userId="76d02b97-1bbd-456c-868a-7dcf11490085" providerId="ADAL" clId="{BD321ABB-9B43-4FC7-B4C9-40B8BBC6F353}" dt="2023-05-16T19:44:16.059" v="27" actId="47"/>
        <pc:sldMkLst>
          <pc:docMk/>
          <pc:sldMk cId="113510970" sldId="417"/>
        </pc:sldMkLst>
      </pc:sldChg>
      <pc:sldChg chg="del">
        <pc:chgData name="David VACHALA" userId="76d02b97-1bbd-456c-868a-7dcf11490085" providerId="ADAL" clId="{BD321ABB-9B43-4FC7-B4C9-40B8BBC6F353}" dt="2023-05-16T19:44:19.940" v="28" actId="47"/>
        <pc:sldMkLst>
          <pc:docMk/>
          <pc:sldMk cId="1962033358" sldId="418"/>
        </pc:sldMkLst>
      </pc:sldChg>
      <pc:sldChg chg="del">
        <pc:chgData name="David VACHALA" userId="76d02b97-1bbd-456c-868a-7dcf11490085" providerId="ADAL" clId="{BD321ABB-9B43-4FC7-B4C9-40B8BBC6F353}" dt="2023-05-16T19:44:21.848" v="29" actId="47"/>
        <pc:sldMkLst>
          <pc:docMk/>
          <pc:sldMk cId="2268332801" sldId="419"/>
        </pc:sldMkLst>
      </pc:sldChg>
      <pc:sldChg chg="del">
        <pc:chgData name="David VACHALA" userId="76d02b97-1bbd-456c-868a-7dcf11490085" providerId="ADAL" clId="{BD321ABB-9B43-4FC7-B4C9-40B8BBC6F353}" dt="2023-05-16T19:44:22.309" v="30" actId="47"/>
        <pc:sldMkLst>
          <pc:docMk/>
          <pc:sldMk cId="1085839850" sldId="420"/>
        </pc:sldMkLst>
      </pc:sldChg>
      <pc:sldChg chg="del">
        <pc:chgData name="David VACHALA" userId="76d02b97-1bbd-456c-868a-7dcf11490085" providerId="ADAL" clId="{BD321ABB-9B43-4FC7-B4C9-40B8BBC6F353}" dt="2023-05-16T19:44:23.198" v="31" actId="47"/>
        <pc:sldMkLst>
          <pc:docMk/>
          <pc:sldMk cId="1037281657" sldId="421"/>
        </pc:sldMkLst>
      </pc:sldChg>
      <pc:sldChg chg="addSp delSp modSp add del mod">
        <pc:chgData name="David VACHALA" userId="76d02b97-1bbd-456c-868a-7dcf11490085" providerId="ADAL" clId="{BD321ABB-9B43-4FC7-B4C9-40B8BBC6F353}" dt="2023-05-16T19:44:30.420" v="32" actId="478"/>
        <pc:sldMkLst>
          <pc:docMk/>
          <pc:sldMk cId="2283903128" sldId="435"/>
        </pc:sldMkLst>
        <pc:spChg chg="del">
          <ac:chgData name="David VACHALA" userId="76d02b97-1bbd-456c-868a-7dcf11490085" providerId="ADAL" clId="{BD321ABB-9B43-4FC7-B4C9-40B8BBC6F353}" dt="2023-05-16T19:44:30.420" v="32" actId="478"/>
          <ac:spMkLst>
            <pc:docMk/>
            <pc:sldMk cId="2283903128" sldId="435"/>
            <ac:spMk id="4" creationId="{F789A493-D23A-B2A2-1311-BE4D1A072348}"/>
          </ac:spMkLst>
        </pc:spChg>
        <pc:spChg chg="del">
          <ac:chgData name="David VACHALA" userId="76d02b97-1bbd-456c-868a-7dcf11490085" providerId="ADAL" clId="{BD321ABB-9B43-4FC7-B4C9-40B8BBC6F353}" dt="2023-05-16T19:44:30.420" v="32" actId="478"/>
          <ac:spMkLst>
            <pc:docMk/>
            <pc:sldMk cId="2283903128" sldId="435"/>
            <ac:spMk id="5" creationId="{6123C35A-BDAD-0BF3-F255-F0B1DBA21519}"/>
          </ac:spMkLst>
        </pc:spChg>
        <pc:spChg chg="del">
          <ac:chgData name="David VACHALA" userId="76d02b97-1bbd-456c-868a-7dcf11490085" providerId="ADAL" clId="{BD321ABB-9B43-4FC7-B4C9-40B8BBC6F353}" dt="2023-05-16T19:44:30.420" v="32" actId="478"/>
          <ac:spMkLst>
            <pc:docMk/>
            <pc:sldMk cId="2283903128" sldId="435"/>
            <ac:spMk id="7" creationId="{A31F803A-EE0C-8D53-E09D-2ACF7CE51984}"/>
          </ac:spMkLst>
        </pc:spChg>
        <pc:spChg chg="del">
          <ac:chgData name="David VACHALA" userId="76d02b97-1bbd-456c-868a-7dcf11490085" providerId="ADAL" clId="{BD321ABB-9B43-4FC7-B4C9-40B8BBC6F353}" dt="2023-05-16T19:44:30.420" v="32" actId="478"/>
          <ac:spMkLst>
            <pc:docMk/>
            <pc:sldMk cId="2283903128" sldId="435"/>
            <ac:spMk id="8" creationId="{B9F7D704-2D93-47F0-15CC-9302D630572D}"/>
          </ac:spMkLst>
        </pc:spChg>
        <pc:spChg chg="del">
          <ac:chgData name="David VACHALA" userId="76d02b97-1bbd-456c-868a-7dcf11490085" providerId="ADAL" clId="{BD321ABB-9B43-4FC7-B4C9-40B8BBC6F353}" dt="2023-05-16T19:44:30.420" v="32" actId="478"/>
          <ac:spMkLst>
            <pc:docMk/>
            <pc:sldMk cId="2283903128" sldId="435"/>
            <ac:spMk id="10" creationId="{A68AC17C-6B96-7902-AAE0-51087C764D3E}"/>
          </ac:spMkLst>
        </pc:spChg>
        <pc:spChg chg="add mod">
          <ac:chgData name="David VACHALA" userId="76d02b97-1bbd-456c-868a-7dcf11490085" providerId="ADAL" clId="{BD321ABB-9B43-4FC7-B4C9-40B8BBC6F353}" dt="2023-05-16T19:44:30.420" v="32" actId="478"/>
          <ac:spMkLst>
            <pc:docMk/>
            <pc:sldMk cId="2283903128" sldId="435"/>
            <ac:spMk id="11" creationId="{1416C91A-6C91-F7E6-797E-BAF05126B35C}"/>
          </ac:spMkLst>
        </pc:spChg>
        <pc:picChg chg="del">
          <ac:chgData name="David VACHALA" userId="76d02b97-1bbd-456c-868a-7dcf11490085" providerId="ADAL" clId="{BD321ABB-9B43-4FC7-B4C9-40B8BBC6F353}" dt="2023-05-16T19:44:30.420" v="32" actId="478"/>
          <ac:picMkLst>
            <pc:docMk/>
            <pc:sldMk cId="2283903128" sldId="435"/>
            <ac:picMk id="9" creationId="{85ED5E39-8444-CFB3-B2B8-EC3E8480C92B}"/>
          </ac:picMkLst>
        </pc:picChg>
        <pc:picChg chg="del">
          <ac:chgData name="David VACHALA" userId="76d02b97-1bbd-456c-868a-7dcf11490085" providerId="ADAL" clId="{BD321ABB-9B43-4FC7-B4C9-40B8BBC6F353}" dt="2023-05-16T19:44:30.420" v="32" actId="478"/>
          <ac:picMkLst>
            <pc:docMk/>
            <pc:sldMk cId="2283903128" sldId="435"/>
            <ac:picMk id="14" creationId="{289DCE8C-56C8-99D0-FB43-8540DA3231C4}"/>
          </ac:picMkLst>
        </pc:picChg>
      </pc:sldChg>
      <pc:sldChg chg="add del">
        <pc:chgData name="David VACHALA" userId="76d02b97-1bbd-456c-868a-7dcf11490085" providerId="ADAL" clId="{BD321ABB-9B43-4FC7-B4C9-40B8BBC6F353}" dt="2023-05-16T19:43:57.379" v="19" actId="47"/>
        <pc:sldMkLst>
          <pc:docMk/>
          <pc:sldMk cId="1067403885" sldId="436"/>
        </pc:sldMkLst>
      </pc:sldChg>
      <pc:sldChg chg="add">
        <pc:chgData name="David VACHALA" userId="76d02b97-1bbd-456c-868a-7dcf11490085" providerId="ADAL" clId="{BD321ABB-9B43-4FC7-B4C9-40B8BBC6F353}" dt="2023-05-16T19:43:59.565" v="20"/>
        <pc:sldMkLst>
          <pc:docMk/>
          <pc:sldMk cId="1266039147" sldId="436"/>
        </pc:sldMkLst>
      </pc:sldChg>
      <pc:sldChg chg="ord">
        <pc:chgData name="David VACHALA" userId="76d02b97-1bbd-456c-868a-7dcf11490085" providerId="ADAL" clId="{BD321ABB-9B43-4FC7-B4C9-40B8BBC6F353}" dt="2023-05-31T11:17:23.142" v="206"/>
        <pc:sldMkLst>
          <pc:docMk/>
          <pc:sldMk cId="2285438731" sldId="440"/>
        </pc:sldMkLst>
      </pc:sldChg>
    </pc:docChg>
  </pc:docChgLst>
  <pc:docChgLst>
    <pc:chgData name="Allan De Castro" userId="84a4b5ad-8573-422f-8cde-9fcacdf20f37" providerId="ADAL" clId="{92C4CF35-13F9-4C29-8CA6-C1CC65BC68F2}"/>
    <pc:docChg chg="undo custSel addSld delSld modSld modSection">
      <pc:chgData name="Allan De Castro" userId="84a4b5ad-8573-422f-8cde-9fcacdf20f37" providerId="ADAL" clId="{92C4CF35-13F9-4C29-8CA6-C1CC65BC68F2}" dt="2023-04-17T18:43:17.953" v="515" actId="1076"/>
      <pc:docMkLst>
        <pc:docMk/>
      </pc:docMkLst>
      <pc:sldChg chg="addSp delSp modSp mod">
        <pc:chgData name="Allan De Castro" userId="84a4b5ad-8573-422f-8cde-9fcacdf20f37" providerId="ADAL" clId="{92C4CF35-13F9-4C29-8CA6-C1CC65BC68F2}" dt="2023-04-17T18:02:35.241" v="228" actId="478"/>
        <pc:sldMkLst>
          <pc:docMk/>
          <pc:sldMk cId="1042317166" sldId="313"/>
        </pc:sldMkLst>
        <pc:spChg chg="add mod">
          <ac:chgData name="Allan De Castro" userId="84a4b5ad-8573-422f-8cde-9fcacdf20f37" providerId="ADAL" clId="{92C4CF35-13F9-4C29-8CA6-C1CC65BC68F2}" dt="2023-04-17T17:54:45.033" v="16"/>
          <ac:spMkLst>
            <pc:docMk/>
            <pc:sldMk cId="1042317166" sldId="313"/>
            <ac:spMk id="3" creationId="{6C046590-DBF7-E504-D57B-21E4F70B0EA2}"/>
          </ac:spMkLst>
        </pc:spChg>
        <pc:spChg chg="mod">
          <ac:chgData name="Allan De Castro" userId="84a4b5ad-8573-422f-8cde-9fcacdf20f37" providerId="ADAL" clId="{92C4CF35-13F9-4C29-8CA6-C1CC65BC68F2}" dt="2023-04-17T18:02:06.444" v="222" actId="20577"/>
          <ac:spMkLst>
            <pc:docMk/>
            <pc:sldMk cId="1042317166" sldId="313"/>
            <ac:spMk id="5" creationId="{C3E0CF63-6F21-202D-6379-01CBA49CA521}"/>
          </ac:spMkLst>
        </pc:spChg>
        <pc:picChg chg="add mod">
          <ac:chgData name="Allan De Castro" userId="84a4b5ad-8573-422f-8cde-9fcacdf20f37" providerId="ADAL" clId="{92C4CF35-13F9-4C29-8CA6-C1CC65BC68F2}" dt="2023-04-17T17:53:48.851" v="0"/>
          <ac:picMkLst>
            <pc:docMk/>
            <pc:sldMk cId="1042317166" sldId="313"/>
            <ac:picMk id="2" creationId="{E8DA1756-2119-3582-C58D-F5B8971B60ED}"/>
          </ac:picMkLst>
        </pc:picChg>
        <pc:picChg chg="add del mod">
          <ac:chgData name="Allan De Castro" userId="84a4b5ad-8573-422f-8cde-9fcacdf20f37" providerId="ADAL" clId="{92C4CF35-13F9-4C29-8CA6-C1CC65BC68F2}" dt="2023-04-17T18:02:35.241" v="228" actId="478"/>
          <ac:picMkLst>
            <pc:docMk/>
            <pc:sldMk cId="1042317166" sldId="313"/>
            <ac:picMk id="6" creationId="{900530A9-5B76-D751-74C7-575DD41D341E}"/>
          </ac:picMkLst>
        </pc:picChg>
        <pc:picChg chg="add mod">
          <ac:chgData name="Allan De Castro" userId="84a4b5ad-8573-422f-8cde-9fcacdf20f37" providerId="ADAL" clId="{92C4CF35-13F9-4C29-8CA6-C1CC65BC68F2}" dt="2023-04-17T18:02:22.919" v="226" actId="1076"/>
          <ac:picMkLst>
            <pc:docMk/>
            <pc:sldMk cId="1042317166" sldId="313"/>
            <ac:picMk id="1026" creationId="{08C9DC91-2EFF-D15F-2FD8-0C97BFADA1FA}"/>
          </ac:picMkLst>
        </pc:picChg>
      </pc:sldChg>
      <pc:sldChg chg="addSp delSp modSp add mod">
        <pc:chgData name="Allan De Castro" userId="84a4b5ad-8573-422f-8cde-9fcacdf20f37" providerId="ADAL" clId="{92C4CF35-13F9-4C29-8CA6-C1CC65BC68F2}" dt="2023-04-17T18:04:49.642" v="243" actId="14100"/>
        <pc:sldMkLst>
          <pc:docMk/>
          <pc:sldMk cId="4167589495" sldId="318"/>
        </pc:sldMkLst>
        <pc:spChg chg="mod">
          <ac:chgData name="Allan De Castro" userId="84a4b5ad-8573-422f-8cde-9fcacdf20f37" providerId="ADAL" clId="{92C4CF35-13F9-4C29-8CA6-C1CC65BC68F2}" dt="2023-04-17T18:04:49.642" v="243" actId="14100"/>
          <ac:spMkLst>
            <pc:docMk/>
            <pc:sldMk cId="4167589495" sldId="318"/>
            <ac:spMk id="3" creationId="{6C046590-DBF7-E504-D57B-21E4F70B0EA2}"/>
          </ac:spMkLst>
        </pc:spChg>
        <pc:spChg chg="mod">
          <ac:chgData name="Allan De Castro" userId="84a4b5ad-8573-422f-8cde-9fcacdf20f37" providerId="ADAL" clId="{92C4CF35-13F9-4C29-8CA6-C1CC65BC68F2}" dt="2023-04-17T18:04:36.564" v="241" actId="6549"/>
          <ac:spMkLst>
            <pc:docMk/>
            <pc:sldMk cId="4167589495" sldId="318"/>
            <ac:spMk id="5" creationId="{C3E0CF63-6F21-202D-6379-01CBA49CA521}"/>
          </ac:spMkLst>
        </pc:spChg>
        <pc:picChg chg="del">
          <ac:chgData name="Allan De Castro" userId="84a4b5ad-8573-422f-8cde-9fcacdf20f37" providerId="ADAL" clId="{92C4CF35-13F9-4C29-8CA6-C1CC65BC68F2}" dt="2023-04-17T18:04:03.825" v="235" actId="478"/>
          <ac:picMkLst>
            <pc:docMk/>
            <pc:sldMk cId="4167589495" sldId="318"/>
            <ac:picMk id="1026" creationId="{08C9DC91-2EFF-D15F-2FD8-0C97BFADA1FA}"/>
          </ac:picMkLst>
        </pc:picChg>
        <pc:picChg chg="add mod">
          <ac:chgData name="Allan De Castro" userId="84a4b5ad-8573-422f-8cde-9fcacdf20f37" providerId="ADAL" clId="{92C4CF35-13F9-4C29-8CA6-C1CC65BC68F2}" dt="2023-04-17T18:04:10.714" v="238" actId="1076"/>
          <ac:picMkLst>
            <pc:docMk/>
            <pc:sldMk cId="4167589495" sldId="318"/>
            <ac:picMk id="2050" creationId="{F5683340-B4F7-C74E-A51A-5A5C51FCE698}"/>
          </ac:picMkLst>
        </pc:picChg>
      </pc:sldChg>
      <pc:sldChg chg="addSp delSp modSp add mod">
        <pc:chgData name="Allan De Castro" userId="84a4b5ad-8573-422f-8cde-9fcacdf20f37" providerId="ADAL" clId="{92C4CF35-13F9-4C29-8CA6-C1CC65BC68F2}" dt="2023-04-17T18:18:43.855" v="289"/>
        <pc:sldMkLst>
          <pc:docMk/>
          <pc:sldMk cId="3253152132" sldId="319"/>
        </pc:sldMkLst>
        <pc:spChg chg="mod">
          <ac:chgData name="Allan De Castro" userId="84a4b5ad-8573-422f-8cde-9fcacdf20f37" providerId="ADAL" clId="{92C4CF35-13F9-4C29-8CA6-C1CC65BC68F2}" dt="2023-04-17T18:18:43.855" v="289"/>
          <ac:spMkLst>
            <pc:docMk/>
            <pc:sldMk cId="3253152132" sldId="319"/>
            <ac:spMk id="3" creationId="{6C046590-DBF7-E504-D57B-21E4F70B0EA2}"/>
          </ac:spMkLst>
        </pc:spChg>
        <pc:spChg chg="mod">
          <ac:chgData name="Allan De Castro" userId="84a4b5ad-8573-422f-8cde-9fcacdf20f37" providerId="ADAL" clId="{92C4CF35-13F9-4C29-8CA6-C1CC65BC68F2}" dt="2023-04-17T18:10:31.229" v="282" actId="20577"/>
          <ac:spMkLst>
            <pc:docMk/>
            <pc:sldMk cId="3253152132" sldId="319"/>
            <ac:spMk id="5" creationId="{C3E0CF63-6F21-202D-6379-01CBA49CA521}"/>
          </ac:spMkLst>
        </pc:spChg>
        <pc:picChg chg="del">
          <ac:chgData name="Allan De Castro" userId="84a4b5ad-8573-422f-8cde-9fcacdf20f37" providerId="ADAL" clId="{92C4CF35-13F9-4C29-8CA6-C1CC65BC68F2}" dt="2023-04-17T18:05:32.362" v="248" actId="478"/>
          <ac:picMkLst>
            <pc:docMk/>
            <pc:sldMk cId="3253152132" sldId="319"/>
            <ac:picMk id="2050" creationId="{F5683340-B4F7-C74E-A51A-5A5C51FCE698}"/>
          </ac:picMkLst>
        </pc:picChg>
        <pc:picChg chg="add mod">
          <ac:chgData name="Allan De Castro" userId="84a4b5ad-8573-422f-8cde-9fcacdf20f37" providerId="ADAL" clId="{92C4CF35-13F9-4C29-8CA6-C1CC65BC68F2}" dt="2023-04-17T18:05:35.899" v="251" actId="1076"/>
          <ac:picMkLst>
            <pc:docMk/>
            <pc:sldMk cId="3253152132" sldId="319"/>
            <ac:picMk id="3074" creationId="{2ACDA52B-144F-B451-0334-929AD5213A61}"/>
          </ac:picMkLst>
        </pc:picChg>
        <pc:picChg chg="add mod">
          <ac:chgData name="Allan De Castro" userId="84a4b5ad-8573-422f-8cde-9fcacdf20f37" providerId="ADAL" clId="{92C4CF35-13F9-4C29-8CA6-C1CC65BC68F2}" dt="2023-04-17T18:05:47.517" v="254" actId="1076"/>
          <ac:picMkLst>
            <pc:docMk/>
            <pc:sldMk cId="3253152132" sldId="319"/>
            <ac:picMk id="3076" creationId="{2D57BAF1-D8C8-8D22-546C-05D6DB3703ED}"/>
          </ac:picMkLst>
        </pc:picChg>
      </pc:sldChg>
      <pc:sldChg chg="addSp delSp modSp add mod">
        <pc:chgData name="Allan De Castro" userId="84a4b5ad-8573-422f-8cde-9fcacdf20f37" providerId="ADAL" clId="{92C4CF35-13F9-4C29-8CA6-C1CC65BC68F2}" dt="2023-04-17T18:21:13.822" v="306" actId="1076"/>
        <pc:sldMkLst>
          <pc:docMk/>
          <pc:sldMk cId="2694208961" sldId="320"/>
        </pc:sldMkLst>
        <pc:spChg chg="mod">
          <ac:chgData name="Allan De Castro" userId="84a4b5ad-8573-422f-8cde-9fcacdf20f37" providerId="ADAL" clId="{92C4CF35-13F9-4C29-8CA6-C1CC65BC68F2}" dt="2023-04-17T18:17:29.530" v="288"/>
          <ac:spMkLst>
            <pc:docMk/>
            <pc:sldMk cId="2694208961" sldId="320"/>
            <ac:spMk id="3" creationId="{6C046590-DBF7-E504-D57B-21E4F70B0EA2}"/>
          </ac:spMkLst>
        </pc:spChg>
        <pc:spChg chg="mod">
          <ac:chgData name="Allan De Castro" userId="84a4b5ad-8573-422f-8cde-9fcacdf20f37" providerId="ADAL" clId="{92C4CF35-13F9-4C29-8CA6-C1CC65BC68F2}" dt="2023-04-17T18:20:35.376" v="298"/>
          <ac:spMkLst>
            <pc:docMk/>
            <pc:sldMk cId="2694208961" sldId="320"/>
            <ac:spMk id="5" creationId="{C3E0CF63-6F21-202D-6379-01CBA49CA521}"/>
          </ac:spMkLst>
        </pc:spChg>
        <pc:picChg chg="del">
          <ac:chgData name="Allan De Castro" userId="84a4b5ad-8573-422f-8cde-9fcacdf20f37" providerId="ADAL" clId="{92C4CF35-13F9-4C29-8CA6-C1CC65BC68F2}" dt="2023-04-17T18:17:11.412" v="285" actId="478"/>
          <ac:picMkLst>
            <pc:docMk/>
            <pc:sldMk cId="2694208961" sldId="320"/>
            <ac:picMk id="2" creationId="{E8DA1756-2119-3582-C58D-F5B8971B60ED}"/>
          </ac:picMkLst>
        </pc:picChg>
        <pc:picChg chg="add mod">
          <ac:chgData name="Allan De Castro" userId="84a4b5ad-8573-422f-8cde-9fcacdf20f37" providerId="ADAL" clId="{92C4CF35-13F9-4C29-8CA6-C1CC65BC68F2}" dt="2023-04-17T18:17:13.120" v="286" actId="1076"/>
          <ac:picMkLst>
            <pc:docMk/>
            <pc:sldMk cId="2694208961" sldId="320"/>
            <ac:picMk id="6" creationId="{E31FB922-A6D6-8260-7DCF-34EA65A27996}"/>
          </ac:picMkLst>
        </pc:picChg>
        <pc:picChg chg="del">
          <ac:chgData name="Allan De Castro" userId="84a4b5ad-8573-422f-8cde-9fcacdf20f37" providerId="ADAL" clId="{92C4CF35-13F9-4C29-8CA6-C1CC65BC68F2}" dt="2023-04-17T18:21:07.007" v="300" actId="478"/>
          <ac:picMkLst>
            <pc:docMk/>
            <pc:sldMk cId="2694208961" sldId="320"/>
            <ac:picMk id="3074" creationId="{2ACDA52B-144F-B451-0334-929AD5213A61}"/>
          </ac:picMkLst>
        </pc:picChg>
        <pc:picChg chg="del">
          <ac:chgData name="Allan De Castro" userId="84a4b5ad-8573-422f-8cde-9fcacdf20f37" providerId="ADAL" clId="{92C4CF35-13F9-4C29-8CA6-C1CC65BC68F2}" dt="2023-04-17T18:21:07.460" v="301" actId="478"/>
          <ac:picMkLst>
            <pc:docMk/>
            <pc:sldMk cId="2694208961" sldId="320"/>
            <ac:picMk id="3076" creationId="{2D57BAF1-D8C8-8D22-546C-05D6DB3703ED}"/>
          </ac:picMkLst>
        </pc:picChg>
        <pc:picChg chg="add mod">
          <ac:chgData name="Allan De Castro" userId="84a4b5ad-8573-422f-8cde-9fcacdf20f37" providerId="ADAL" clId="{92C4CF35-13F9-4C29-8CA6-C1CC65BC68F2}" dt="2023-04-17T18:21:13.822" v="306" actId="1076"/>
          <ac:picMkLst>
            <pc:docMk/>
            <pc:sldMk cId="2694208961" sldId="320"/>
            <ac:picMk id="4098" creationId="{3257584F-4AE0-1E21-1814-7E1B73E5B1E0}"/>
          </ac:picMkLst>
        </pc:picChg>
      </pc:sldChg>
      <pc:sldChg chg="addSp delSp modSp add del mod">
        <pc:chgData name="Allan De Castro" userId="84a4b5ad-8573-422f-8cde-9fcacdf20f37" providerId="ADAL" clId="{92C4CF35-13F9-4C29-8CA6-C1CC65BC68F2}" dt="2023-04-17T18:27:16.703" v="411" actId="47"/>
        <pc:sldMkLst>
          <pc:docMk/>
          <pc:sldMk cId="2681527431" sldId="321"/>
        </pc:sldMkLst>
        <pc:spChg chg="mod">
          <ac:chgData name="Allan De Castro" userId="84a4b5ad-8573-422f-8cde-9fcacdf20f37" providerId="ADAL" clId="{92C4CF35-13F9-4C29-8CA6-C1CC65BC68F2}" dt="2023-04-17T18:23:36.688" v="308"/>
          <ac:spMkLst>
            <pc:docMk/>
            <pc:sldMk cId="2681527431" sldId="321"/>
            <ac:spMk id="3" creationId="{6C046590-DBF7-E504-D57B-21E4F70B0EA2}"/>
          </ac:spMkLst>
        </pc:spChg>
        <pc:spChg chg="mod">
          <ac:chgData name="Allan De Castro" userId="84a4b5ad-8573-422f-8cde-9fcacdf20f37" providerId="ADAL" clId="{92C4CF35-13F9-4C29-8CA6-C1CC65BC68F2}" dt="2023-04-17T18:24:21.931" v="336" actId="27636"/>
          <ac:spMkLst>
            <pc:docMk/>
            <pc:sldMk cId="2681527431" sldId="321"/>
            <ac:spMk id="5" creationId="{C3E0CF63-6F21-202D-6379-01CBA49CA521}"/>
          </ac:spMkLst>
        </pc:spChg>
        <pc:picChg chg="add del mod">
          <ac:chgData name="Allan De Castro" userId="84a4b5ad-8573-422f-8cde-9fcacdf20f37" providerId="ADAL" clId="{92C4CF35-13F9-4C29-8CA6-C1CC65BC68F2}" dt="2023-04-17T18:25:13.902" v="342"/>
          <ac:picMkLst>
            <pc:docMk/>
            <pc:sldMk cId="2681527431" sldId="321"/>
            <ac:picMk id="6" creationId="{6562F64F-E69A-C0F9-1CC5-CC1BB8FCB96B}"/>
          </ac:picMkLst>
        </pc:picChg>
        <pc:picChg chg="del">
          <ac:chgData name="Allan De Castro" userId="84a4b5ad-8573-422f-8cde-9fcacdf20f37" providerId="ADAL" clId="{92C4CF35-13F9-4C29-8CA6-C1CC65BC68F2}" dt="2023-04-17T18:23:54.797" v="315" actId="478"/>
          <ac:picMkLst>
            <pc:docMk/>
            <pc:sldMk cId="2681527431" sldId="321"/>
            <ac:picMk id="3074" creationId="{2ACDA52B-144F-B451-0334-929AD5213A61}"/>
          </ac:picMkLst>
        </pc:picChg>
        <pc:picChg chg="del">
          <ac:chgData name="Allan De Castro" userId="84a4b5ad-8573-422f-8cde-9fcacdf20f37" providerId="ADAL" clId="{92C4CF35-13F9-4C29-8CA6-C1CC65BC68F2}" dt="2023-04-17T18:24:05.750" v="321" actId="478"/>
          <ac:picMkLst>
            <pc:docMk/>
            <pc:sldMk cId="2681527431" sldId="321"/>
            <ac:picMk id="3076" creationId="{2D57BAF1-D8C8-8D22-546C-05D6DB3703ED}"/>
          </ac:picMkLst>
        </pc:picChg>
        <pc:picChg chg="add mod">
          <ac:chgData name="Allan De Castro" userId="84a4b5ad-8573-422f-8cde-9fcacdf20f37" providerId="ADAL" clId="{92C4CF35-13F9-4C29-8CA6-C1CC65BC68F2}" dt="2023-04-17T18:24:31.732" v="340" actId="14100"/>
          <ac:picMkLst>
            <pc:docMk/>
            <pc:sldMk cId="2681527431" sldId="321"/>
            <ac:picMk id="5122" creationId="{F0B6403C-7ED7-001A-671E-A1EDE1E420EC}"/>
          </ac:picMkLst>
        </pc:picChg>
        <pc:picChg chg="add mod">
          <ac:chgData name="Allan De Castro" userId="84a4b5ad-8573-422f-8cde-9fcacdf20f37" providerId="ADAL" clId="{92C4CF35-13F9-4C29-8CA6-C1CC65BC68F2}" dt="2023-04-17T18:24:23.039" v="337" actId="1076"/>
          <ac:picMkLst>
            <pc:docMk/>
            <pc:sldMk cId="2681527431" sldId="321"/>
            <ac:picMk id="5124" creationId="{83AAF44C-A36A-E7D9-C0D2-518681F3E9BD}"/>
          </ac:picMkLst>
        </pc:picChg>
      </pc:sldChg>
      <pc:sldChg chg="addSp delSp modSp add mod">
        <pc:chgData name="Allan De Castro" userId="84a4b5ad-8573-422f-8cde-9fcacdf20f37" providerId="ADAL" clId="{92C4CF35-13F9-4C29-8CA6-C1CC65BC68F2}" dt="2023-04-17T18:26:01.382" v="410" actId="1076"/>
        <pc:sldMkLst>
          <pc:docMk/>
          <pc:sldMk cId="1811033490" sldId="322"/>
        </pc:sldMkLst>
        <pc:spChg chg="mod">
          <ac:chgData name="Allan De Castro" userId="84a4b5ad-8573-422f-8cde-9fcacdf20f37" providerId="ADAL" clId="{92C4CF35-13F9-4C29-8CA6-C1CC65BC68F2}" dt="2023-04-17T18:25:51.462" v="405"/>
          <ac:spMkLst>
            <pc:docMk/>
            <pc:sldMk cId="1811033490" sldId="322"/>
            <ac:spMk id="3" creationId="{6C046590-DBF7-E504-D57B-21E4F70B0EA2}"/>
          </ac:spMkLst>
        </pc:spChg>
        <pc:spChg chg="mod">
          <ac:chgData name="Allan De Castro" userId="84a4b5ad-8573-422f-8cde-9fcacdf20f37" providerId="ADAL" clId="{92C4CF35-13F9-4C29-8CA6-C1CC65BC68F2}" dt="2023-04-17T18:25:44.928" v="404" actId="20577"/>
          <ac:spMkLst>
            <pc:docMk/>
            <pc:sldMk cId="1811033490" sldId="322"/>
            <ac:spMk id="5" creationId="{C3E0CF63-6F21-202D-6379-01CBA49CA521}"/>
          </ac:spMkLst>
        </pc:spChg>
        <pc:picChg chg="del">
          <ac:chgData name="Allan De Castro" userId="84a4b5ad-8573-422f-8cde-9fcacdf20f37" providerId="ADAL" clId="{92C4CF35-13F9-4C29-8CA6-C1CC65BC68F2}" dt="2023-04-17T18:25:27.333" v="344" actId="478"/>
          <ac:picMkLst>
            <pc:docMk/>
            <pc:sldMk cId="1811033490" sldId="322"/>
            <ac:picMk id="5122" creationId="{F0B6403C-7ED7-001A-671E-A1EDE1E420EC}"/>
          </ac:picMkLst>
        </pc:picChg>
        <pc:picChg chg="del">
          <ac:chgData name="Allan De Castro" userId="84a4b5ad-8573-422f-8cde-9fcacdf20f37" providerId="ADAL" clId="{92C4CF35-13F9-4C29-8CA6-C1CC65BC68F2}" dt="2023-04-17T18:25:32.282" v="348" actId="478"/>
          <ac:picMkLst>
            <pc:docMk/>
            <pc:sldMk cId="1811033490" sldId="322"/>
            <ac:picMk id="5124" creationId="{83AAF44C-A36A-E7D9-C0D2-518681F3E9BD}"/>
          </ac:picMkLst>
        </pc:picChg>
        <pc:picChg chg="add mod">
          <ac:chgData name="Allan De Castro" userId="84a4b5ad-8573-422f-8cde-9fcacdf20f37" providerId="ADAL" clId="{92C4CF35-13F9-4C29-8CA6-C1CC65BC68F2}" dt="2023-04-17T18:26:01.382" v="410" actId="1076"/>
          <ac:picMkLst>
            <pc:docMk/>
            <pc:sldMk cId="1811033490" sldId="322"/>
            <ac:picMk id="6146" creationId="{4D7A43F2-8081-6E8D-14C2-9AE1C40D6551}"/>
          </ac:picMkLst>
        </pc:picChg>
      </pc:sldChg>
      <pc:sldChg chg="addSp delSp modSp add mod">
        <pc:chgData name="Allan De Castro" userId="84a4b5ad-8573-422f-8cde-9fcacdf20f37" providerId="ADAL" clId="{92C4CF35-13F9-4C29-8CA6-C1CC65BC68F2}" dt="2023-04-17T18:41:12.093" v="491" actId="1076"/>
        <pc:sldMkLst>
          <pc:docMk/>
          <pc:sldMk cId="3844345948" sldId="323"/>
        </pc:sldMkLst>
        <pc:spChg chg="mod">
          <ac:chgData name="Allan De Castro" userId="84a4b5ad-8573-422f-8cde-9fcacdf20f37" providerId="ADAL" clId="{92C4CF35-13F9-4C29-8CA6-C1CC65BC68F2}" dt="2023-04-17T18:41:07.403" v="489" actId="6549"/>
          <ac:spMkLst>
            <pc:docMk/>
            <pc:sldMk cId="3844345948" sldId="323"/>
            <ac:spMk id="3" creationId="{6C046590-DBF7-E504-D57B-21E4F70B0EA2}"/>
          </ac:spMkLst>
        </pc:spChg>
        <pc:spChg chg="mod">
          <ac:chgData name="Allan De Castro" userId="84a4b5ad-8573-422f-8cde-9fcacdf20f37" providerId="ADAL" clId="{92C4CF35-13F9-4C29-8CA6-C1CC65BC68F2}" dt="2023-04-17T18:40:43.945" v="480" actId="27636"/>
          <ac:spMkLst>
            <pc:docMk/>
            <pc:sldMk cId="3844345948" sldId="323"/>
            <ac:spMk id="5" creationId="{C3E0CF63-6F21-202D-6379-01CBA49CA521}"/>
          </ac:spMkLst>
        </pc:spChg>
        <pc:picChg chg="del">
          <ac:chgData name="Allan De Castro" userId="84a4b5ad-8573-422f-8cde-9fcacdf20f37" providerId="ADAL" clId="{92C4CF35-13F9-4C29-8CA6-C1CC65BC68F2}" dt="2023-04-17T18:37:03.949" v="417" actId="478"/>
          <ac:picMkLst>
            <pc:docMk/>
            <pc:sldMk cId="3844345948" sldId="323"/>
            <ac:picMk id="2" creationId="{E8DA1756-2119-3582-C58D-F5B8971B60ED}"/>
          </ac:picMkLst>
        </pc:picChg>
        <pc:picChg chg="add del mod">
          <ac:chgData name="Allan De Castro" userId="84a4b5ad-8573-422f-8cde-9fcacdf20f37" providerId="ADAL" clId="{92C4CF35-13F9-4C29-8CA6-C1CC65BC68F2}" dt="2023-04-17T18:37:01.819" v="415" actId="478"/>
          <ac:picMkLst>
            <pc:docMk/>
            <pc:sldMk cId="3844345948" sldId="323"/>
            <ac:picMk id="7" creationId="{94892D36-D407-30F8-AB8F-D384A62592BA}"/>
          </ac:picMkLst>
        </pc:picChg>
        <pc:picChg chg="add mod">
          <ac:chgData name="Allan De Castro" userId="84a4b5ad-8573-422f-8cde-9fcacdf20f37" providerId="ADAL" clId="{92C4CF35-13F9-4C29-8CA6-C1CC65BC68F2}" dt="2023-04-17T18:37:07.504" v="421" actId="1076"/>
          <ac:picMkLst>
            <pc:docMk/>
            <pc:sldMk cId="3844345948" sldId="323"/>
            <ac:picMk id="8" creationId="{CCA50F08-ABF1-40A8-17F0-F1FF002F8153}"/>
          </ac:picMkLst>
        </pc:picChg>
        <pc:picChg chg="del">
          <ac:chgData name="Allan De Castro" userId="84a4b5ad-8573-422f-8cde-9fcacdf20f37" providerId="ADAL" clId="{92C4CF35-13F9-4C29-8CA6-C1CC65BC68F2}" dt="2023-04-17T18:39:42.532" v="425" actId="478"/>
          <ac:picMkLst>
            <pc:docMk/>
            <pc:sldMk cId="3844345948" sldId="323"/>
            <ac:picMk id="6146" creationId="{4D7A43F2-8081-6E8D-14C2-9AE1C40D6551}"/>
          </ac:picMkLst>
        </pc:picChg>
        <pc:picChg chg="add mod">
          <ac:chgData name="Allan De Castro" userId="84a4b5ad-8573-422f-8cde-9fcacdf20f37" providerId="ADAL" clId="{92C4CF35-13F9-4C29-8CA6-C1CC65BC68F2}" dt="2023-04-17T18:41:12.093" v="491" actId="1076"/>
          <ac:picMkLst>
            <pc:docMk/>
            <pc:sldMk cId="3844345948" sldId="323"/>
            <ac:picMk id="7170" creationId="{96F96FA6-93C5-3661-736B-90E1C8932757}"/>
          </ac:picMkLst>
        </pc:picChg>
      </pc:sldChg>
      <pc:sldChg chg="addSp delSp modSp add mod">
        <pc:chgData name="Allan De Castro" userId="84a4b5ad-8573-422f-8cde-9fcacdf20f37" providerId="ADAL" clId="{92C4CF35-13F9-4C29-8CA6-C1CC65BC68F2}" dt="2023-04-17T18:43:17.953" v="515" actId="1076"/>
        <pc:sldMkLst>
          <pc:docMk/>
          <pc:sldMk cId="1821189232" sldId="324"/>
        </pc:sldMkLst>
        <pc:spChg chg="mod">
          <ac:chgData name="Allan De Castro" userId="84a4b5ad-8573-422f-8cde-9fcacdf20f37" providerId="ADAL" clId="{92C4CF35-13F9-4C29-8CA6-C1CC65BC68F2}" dt="2023-04-17T18:42:33.723" v="506" actId="1076"/>
          <ac:spMkLst>
            <pc:docMk/>
            <pc:sldMk cId="1821189232" sldId="324"/>
            <ac:spMk id="3" creationId="{6C046590-DBF7-E504-D57B-21E4F70B0EA2}"/>
          </ac:spMkLst>
        </pc:spChg>
        <pc:spChg chg="mod">
          <ac:chgData name="Allan De Castro" userId="84a4b5ad-8573-422f-8cde-9fcacdf20f37" providerId="ADAL" clId="{92C4CF35-13F9-4C29-8CA6-C1CC65BC68F2}" dt="2023-04-17T18:42:11.810" v="500" actId="27636"/>
          <ac:spMkLst>
            <pc:docMk/>
            <pc:sldMk cId="1821189232" sldId="324"/>
            <ac:spMk id="5" creationId="{C3E0CF63-6F21-202D-6379-01CBA49CA521}"/>
          </ac:spMkLst>
        </pc:spChg>
        <pc:picChg chg="add mod modCrop">
          <ac:chgData name="Allan De Castro" userId="84a4b5ad-8573-422f-8cde-9fcacdf20f37" providerId="ADAL" clId="{92C4CF35-13F9-4C29-8CA6-C1CC65BC68F2}" dt="2023-04-17T18:43:17.953" v="515" actId="1076"/>
          <ac:picMkLst>
            <pc:docMk/>
            <pc:sldMk cId="1821189232" sldId="324"/>
            <ac:picMk id="6" creationId="{1692FF42-0663-91CF-2C33-062103E27377}"/>
          </ac:picMkLst>
        </pc:picChg>
        <pc:picChg chg="del">
          <ac:chgData name="Allan De Castro" userId="84a4b5ad-8573-422f-8cde-9fcacdf20f37" providerId="ADAL" clId="{92C4CF35-13F9-4C29-8CA6-C1CC65BC68F2}" dt="2023-04-17T18:43:03.389" v="510" actId="478"/>
          <ac:picMkLst>
            <pc:docMk/>
            <pc:sldMk cId="1821189232" sldId="324"/>
            <ac:picMk id="8" creationId="{CCA50F08-ABF1-40A8-17F0-F1FF002F8153}"/>
          </ac:picMkLst>
        </pc:picChg>
        <pc:picChg chg="del">
          <ac:chgData name="Allan De Castro" userId="84a4b5ad-8573-422f-8cde-9fcacdf20f37" providerId="ADAL" clId="{92C4CF35-13F9-4C29-8CA6-C1CC65BC68F2}" dt="2023-04-17T18:42:00.749" v="493" actId="478"/>
          <ac:picMkLst>
            <pc:docMk/>
            <pc:sldMk cId="1821189232" sldId="324"/>
            <ac:picMk id="7170" creationId="{96F96FA6-93C5-3661-736B-90E1C8932757}"/>
          </ac:picMkLst>
        </pc:picChg>
        <pc:picChg chg="add mod">
          <ac:chgData name="Allan De Castro" userId="84a4b5ad-8573-422f-8cde-9fcacdf20f37" providerId="ADAL" clId="{92C4CF35-13F9-4C29-8CA6-C1CC65BC68F2}" dt="2023-04-17T18:43:06.965" v="513" actId="1076"/>
          <ac:picMkLst>
            <pc:docMk/>
            <pc:sldMk cId="1821189232" sldId="324"/>
            <ac:picMk id="8194" creationId="{9908777A-A450-2A3F-A5FA-E974536E2481}"/>
          </ac:picMkLst>
        </pc:picChg>
      </pc:sldChg>
    </pc:docChg>
  </pc:docChgLst>
  <pc:docChgLst>
    <pc:chgData name="David VACHALA" userId="76d02b97-1bbd-456c-868a-7dcf11490085" providerId="ADAL" clId="{17ACA206-15FB-46F9-9CAB-58973082162A}"/>
    <pc:docChg chg="undo custSel addSld delSld modSld modSection">
      <pc:chgData name="David VACHALA" userId="76d02b97-1bbd-456c-868a-7dcf11490085" providerId="ADAL" clId="{17ACA206-15FB-46F9-9CAB-58973082162A}" dt="2023-04-26T11:50:04.962" v="39" actId="20577"/>
      <pc:docMkLst>
        <pc:docMk/>
      </pc:docMkLst>
      <pc:sldChg chg="modSp mod">
        <pc:chgData name="David VACHALA" userId="76d02b97-1bbd-456c-868a-7dcf11490085" providerId="ADAL" clId="{17ACA206-15FB-46F9-9CAB-58973082162A}" dt="2023-04-17T07:29:02.664" v="7"/>
        <pc:sldMkLst>
          <pc:docMk/>
          <pc:sldMk cId="3674066786" sldId="256"/>
        </pc:sldMkLst>
        <pc:spChg chg="mod">
          <ac:chgData name="David VACHALA" userId="76d02b97-1bbd-456c-868a-7dcf11490085" providerId="ADAL" clId="{17ACA206-15FB-46F9-9CAB-58973082162A}" dt="2023-04-17T07:29:02.664" v="7"/>
          <ac:spMkLst>
            <pc:docMk/>
            <pc:sldMk cId="3674066786" sldId="256"/>
            <ac:spMk id="14" creationId="{6E31850A-D536-41F0-9D96-7836AAC5E502}"/>
          </ac:spMkLst>
        </pc:spChg>
      </pc:sldChg>
      <pc:sldChg chg="modSp mod">
        <pc:chgData name="David VACHALA" userId="76d02b97-1bbd-456c-868a-7dcf11490085" providerId="ADAL" clId="{17ACA206-15FB-46F9-9CAB-58973082162A}" dt="2023-04-26T11:50:04.962" v="39" actId="20577"/>
        <pc:sldMkLst>
          <pc:docMk/>
          <pc:sldMk cId="409723674" sldId="259"/>
        </pc:sldMkLst>
        <pc:spChg chg="mod">
          <ac:chgData name="David VACHALA" userId="76d02b97-1bbd-456c-868a-7dcf11490085" providerId="ADAL" clId="{17ACA206-15FB-46F9-9CAB-58973082162A}" dt="2023-04-26T11:50:04.962" v="39" actId="20577"/>
          <ac:spMkLst>
            <pc:docMk/>
            <pc:sldMk cId="409723674" sldId="259"/>
            <ac:spMk id="33" creationId="{3CD78EB7-563C-4025-87ED-8064992121A5}"/>
          </ac:spMkLst>
        </pc:spChg>
      </pc:sldChg>
      <pc:sldChg chg="modSp mod">
        <pc:chgData name="David VACHALA" userId="76d02b97-1bbd-456c-868a-7dcf11490085" providerId="ADAL" clId="{17ACA206-15FB-46F9-9CAB-58973082162A}" dt="2023-04-17T07:18:52.810" v="4" actId="20577"/>
        <pc:sldMkLst>
          <pc:docMk/>
          <pc:sldMk cId="1743216632" sldId="261"/>
        </pc:sldMkLst>
        <pc:spChg chg="mod">
          <ac:chgData name="David VACHALA" userId="76d02b97-1bbd-456c-868a-7dcf11490085" providerId="ADAL" clId="{17ACA206-15FB-46F9-9CAB-58973082162A}" dt="2023-04-17T07:18:52.810" v="4" actId="20577"/>
          <ac:spMkLst>
            <pc:docMk/>
            <pc:sldMk cId="1743216632" sldId="261"/>
            <ac:spMk id="29" creationId="{CB892594-7024-4545-AEF5-72B22C06A1A3}"/>
          </ac:spMkLst>
        </pc:spChg>
        <pc:spChg chg="mod">
          <ac:chgData name="David VACHALA" userId="76d02b97-1bbd-456c-868a-7dcf11490085" providerId="ADAL" clId="{17ACA206-15FB-46F9-9CAB-58973082162A}" dt="2023-04-17T07:14:00.594" v="2"/>
          <ac:spMkLst>
            <pc:docMk/>
            <pc:sldMk cId="1743216632" sldId="261"/>
            <ac:spMk id="39" creationId="{C17792EC-B649-4521-8BC0-704F4F4F9823}"/>
          </ac:spMkLst>
        </pc:spChg>
      </pc:sldChg>
      <pc:sldChg chg="del">
        <pc:chgData name="David VACHALA" userId="76d02b97-1bbd-456c-868a-7dcf11490085" providerId="ADAL" clId="{17ACA206-15FB-46F9-9CAB-58973082162A}" dt="2023-04-26T10:58:39.531" v="10" actId="47"/>
        <pc:sldMkLst>
          <pc:docMk/>
          <pc:sldMk cId="1652321565" sldId="303"/>
        </pc:sldMkLst>
      </pc:sldChg>
      <pc:sldChg chg="del">
        <pc:chgData name="David VACHALA" userId="76d02b97-1bbd-456c-868a-7dcf11490085" providerId="ADAL" clId="{17ACA206-15FB-46F9-9CAB-58973082162A}" dt="2023-04-26T10:58:33.033" v="9" actId="47"/>
        <pc:sldMkLst>
          <pc:docMk/>
          <pc:sldMk cId="3303258160" sldId="317"/>
        </pc:sldMkLst>
      </pc:sldChg>
      <pc:sldChg chg="mod modShow">
        <pc:chgData name="David VACHALA" userId="76d02b97-1bbd-456c-868a-7dcf11490085" providerId="ADAL" clId="{17ACA206-15FB-46F9-9CAB-58973082162A}" dt="2023-04-26T11:46:21.646" v="26" actId="729"/>
        <pc:sldMkLst>
          <pc:docMk/>
          <pc:sldMk cId="2694208961" sldId="320"/>
        </pc:sldMkLst>
      </pc:sldChg>
      <pc:sldChg chg="add">
        <pc:chgData name="David VACHALA" userId="76d02b97-1bbd-456c-868a-7dcf11490085" providerId="ADAL" clId="{17ACA206-15FB-46F9-9CAB-58973082162A}" dt="2023-04-26T10:58:29.749" v="8"/>
        <pc:sldMkLst>
          <pc:docMk/>
          <pc:sldMk cId="1148440456" sldId="410"/>
        </pc:sldMkLst>
      </pc:sldChg>
      <pc:sldChg chg="add">
        <pc:chgData name="David VACHALA" userId="76d02b97-1bbd-456c-868a-7dcf11490085" providerId="ADAL" clId="{17ACA206-15FB-46F9-9CAB-58973082162A}" dt="2023-04-26T10:58:29.749" v="8"/>
        <pc:sldMkLst>
          <pc:docMk/>
          <pc:sldMk cId="1167907298" sldId="413"/>
        </pc:sldMkLst>
      </pc:sldChg>
      <pc:sldChg chg="add">
        <pc:chgData name="David VACHALA" userId="76d02b97-1bbd-456c-868a-7dcf11490085" providerId="ADAL" clId="{17ACA206-15FB-46F9-9CAB-58973082162A}" dt="2023-04-26T10:58:29.749" v="8"/>
        <pc:sldMkLst>
          <pc:docMk/>
          <pc:sldMk cId="3317765812" sldId="414"/>
        </pc:sldMkLst>
      </pc:sldChg>
      <pc:sldChg chg="add">
        <pc:chgData name="David VACHALA" userId="76d02b97-1bbd-456c-868a-7dcf11490085" providerId="ADAL" clId="{17ACA206-15FB-46F9-9CAB-58973082162A}" dt="2023-04-26T10:58:29.749" v="8"/>
        <pc:sldMkLst>
          <pc:docMk/>
          <pc:sldMk cId="1587716101" sldId="415"/>
        </pc:sldMkLst>
      </pc:sldChg>
      <pc:sldChg chg="add">
        <pc:chgData name="David VACHALA" userId="76d02b97-1bbd-456c-868a-7dcf11490085" providerId="ADAL" clId="{17ACA206-15FB-46F9-9CAB-58973082162A}" dt="2023-04-26T10:58:29.749" v="8"/>
        <pc:sldMkLst>
          <pc:docMk/>
          <pc:sldMk cId="4242548624" sldId="416"/>
        </pc:sldMkLst>
      </pc:sldChg>
      <pc:sldChg chg="add">
        <pc:chgData name="David VACHALA" userId="76d02b97-1bbd-456c-868a-7dcf11490085" providerId="ADAL" clId="{17ACA206-15FB-46F9-9CAB-58973082162A}" dt="2023-04-26T10:58:29.749" v="8"/>
        <pc:sldMkLst>
          <pc:docMk/>
          <pc:sldMk cId="113510970" sldId="417"/>
        </pc:sldMkLst>
      </pc:sldChg>
      <pc:sldChg chg="add">
        <pc:chgData name="David VACHALA" userId="76d02b97-1bbd-456c-868a-7dcf11490085" providerId="ADAL" clId="{17ACA206-15FB-46F9-9CAB-58973082162A}" dt="2023-04-26T10:58:29.749" v="8"/>
        <pc:sldMkLst>
          <pc:docMk/>
          <pc:sldMk cId="1962033358" sldId="418"/>
        </pc:sldMkLst>
      </pc:sldChg>
      <pc:sldChg chg="add">
        <pc:chgData name="David VACHALA" userId="76d02b97-1bbd-456c-868a-7dcf11490085" providerId="ADAL" clId="{17ACA206-15FB-46F9-9CAB-58973082162A}" dt="2023-04-26T10:58:29.749" v="8"/>
        <pc:sldMkLst>
          <pc:docMk/>
          <pc:sldMk cId="2268332801" sldId="419"/>
        </pc:sldMkLst>
      </pc:sldChg>
      <pc:sldChg chg="add">
        <pc:chgData name="David VACHALA" userId="76d02b97-1bbd-456c-868a-7dcf11490085" providerId="ADAL" clId="{17ACA206-15FB-46F9-9CAB-58973082162A}" dt="2023-04-26T10:58:29.749" v="8"/>
        <pc:sldMkLst>
          <pc:docMk/>
          <pc:sldMk cId="1085839850" sldId="420"/>
        </pc:sldMkLst>
      </pc:sldChg>
      <pc:sldChg chg="add">
        <pc:chgData name="David VACHALA" userId="76d02b97-1bbd-456c-868a-7dcf11490085" providerId="ADAL" clId="{17ACA206-15FB-46F9-9CAB-58973082162A}" dt="2023-04-26T10:58:29.749" v="8"/>
        <pc:sldMkLst>
          <pc:docMk/>
          <pc:sldMk cId="1037281657" sldId="421"/>
        </pc:sldMkLst>
      </pc:sldChg>
      <pc:sldChg chg="addSp delSp modSp add mod">
        <pc:chgData name="David VACHALA" userId="76d02b97-1bbd-456c-868a-7dcf11490085" providerId="ADAL" clId="{17ACA206-15FB-46F9-9CAB-58973082162A}" dt="2023-04-26T11:46:04.773" v="25" actId="1076"/>
        <pc:sldMkLst>
          <pc:docMk/>
          <pc:sldMk cId="2283903128" sldId="435"/>
        </pc:sldMkLst>
        <pc:spChg chg="add mod">
          <ac:chgData name="David VACHALA" userId="76d02b97-1bbd-456c-868a-7dcf11490085" providerId="ADAL" clId="{17ACA206-15FB-46F9-9CAB-58973082162A}" dt="2023-04-26T11:36:24.195" v="15" actId="1076"/>
          <ac:spMkLst>
            <pc:docMk/>
            <pc:sldMk cId="2283903128" sldId="435"/>
            <ac:spMk id="7" creationId="{A31F803A-EE0C-8D53-E09D-2ACF7CE51984}"/>
          </ac:spMkLst>
        </pc:spChg>
        <pc:picChg chg="mod">
          <ac:chgData name="David VACHALA" userId="76d02b97-1bbd-456c-868a-7dcf11490085" providerId="ADAL" clId="{17ACA206-15FB-46F9-9CAB-58973082162A}" dt="2023-04-26T11:45:53.862" v="23" actId="1076"/>
          <ac:picMkLst>
            <pc:docMk/>
            <pc:sldMk cId="2283903128" sldId="435"/>
            <ac:picMk id="9" creationId="{85ED5E39-8444-CFB3-B2B8-EC3E8480C92B}"/>
          </ac:picMkLst>
        </pc:picChg>
        <pc:picChg chg="add del">
          <ac:chgData name="David VACHALA" userId="76d02b97-1bbd-456c-868a-7dcf11490085" providerId="ADAL" clId="{17ACA206-15FB-46F9-9CAB-58973082162A}" dt="2023-04-26T11:45:38.909" v="17" actId="22"/>
          <ac:picMkLst>
            <pc:docMk/>
            <pc:sldMk cId="2283903128" sldId="435"/>
            <ac:picMk id="12" creationId="{7212C2A0-16B1-C597-B6D2-4FAD8638891C}"/>
          </ac:picMkLst>
        </pc:picChg>
        <pc:picChg chg="add mod">
          <ac:chgData name="David VACHALA" userId="76d02b97-1bbd-456c-868a-7dcf11490085" providerId="ADAL" clId="{17ACA206-15FB-46F9-9CAB-58973082162A}" dt="2023-04-26T11:46:04.773" v="25" actId="1076"/>
          <ac:picMkLst>
            <pc:docMk/>
            <pc:sldMk cId="2283903128" sldId="435"/>
            <ac:picMk id="14" creationId="{289DCE8C-56C8-99D0-FB43-8540DA3231C4}"/>
          </ac:picMkLst>
        </pc:picChg>
      </pc:sldChg>
    </pc:docChg>
  </pc:docChgLst>
  <pc:docChgLst>
    <pc:chgData name="David VACHALA" userId="76d02b97-1bbd-456c-868a-7dcf11490085" providerId="ADAL" clId="{E143ABCA-27CE-410E-B4F9-AA2CB1A8B2F6}"/>
    <pc:docChg chg="undo custSel addSld delSld modSld sldOrd delMainMaster modSection">
      <pc:chgData name="David VACHALA" userId="76d02b97-1bbd-456c-868a-7dcf11490085" providerId="ADAL" clId="{E143ABCA-27CE-410E-B4F9-AA2CB1A8B2F6}" dt="2023-06-26T19:18:56.533" v="1053"/>
      <pc:docMkLst>
        <pc:docMk/>
      </pc:docMkLst>
      <pc:sldChg chg="modSp mod">
        <pc:chgData name="David VACHALA" userId="76d02b97-1bbd-456c-868a-7dcf11490085" providerId="ADAL" clId="{E143ABCA-27CE-410E-B4F9-AA2CB1A8B2F6}" dt="2023-06-17T05:56:11.515" v="41" actId="27636"/>
        <pc:sldMkLst>
          <pc:docMk/>
          <pc:sldMk cId="3674066786" sldId="256"/>
        </pc:sldMkLst>
        <pc:spChg chg="mod">
          <ac:chgData name="David VACHALA" userId="76d02b97-1bbd-456c-868a-7dcf11490085" providerId="ADAL" clId="{E143ABCA-27CE-410E-B4F9-AA2CB1A8B2F6}" dt="2023-06-17T05:54:53.882" v="30" actId="27636"/>
          <ac:spMkLst>
            <pc:docMk/>
            <pc:sldMk cId="3674066786" sldId="256"/>
            <ac:spMk id="8" creationId="{88B82E67-C906-4FA9-BD44-A226DC6C19B0}"/>
          </ac:spMkLst>
        </pc:spChg>
        <pc:spChg chg="mod">
          <ac:chgData name="David VACHALA" userId="76d02b97-1bbd-456c-868a-7dcf11490085" providerId="ADAL" clId="{E143ABCA-27CE-410E-B4F9-AA2CB1A8B2F6}" dt="2023-06-17T05:55:56.842" v="33"/>
          <ac:spMkLst>
            <pc:docMk/>
            <pc:sldMk cId="3674066786" sldId="256"/>
            <ac:spMk id="14" creationId="{6E31850A-D536-41F0-9D96-7836AAC5E502}"/>
          </ac:spMkLst>
        </pc:spChg>
        <pc:spChg chg="mod">
          <ac:chgData name="David VACHALA" userId="76d02b97-1bbd-456c-868a-7dcf11490085" providerId="ADAL" clId="{E143ABCA-27CE-410E-B4F9-AA2CB1A8B2F6}" dt="2023-06-17T05:56:11.515" v="41" actId="27636"/>
          <ac:spMkLst>
            <pc:docMk/>
            <pc:sldMk cId="3674066786" sldId="256"/>
            <ac:spMk id="15" creationId="{039E4815-406A-447F-A41F-26286A4CD799}"/>
          </ac:spMkLst>
        </pc:spChg>
        <pc:picChg chg="mod">
          <ac:chgData name="David VACHALA" userId="76d02b97-1bbd-456c-868a-7dcf11490085" providerId="ADAL" clId="{E143ABCA-27CE-410E-B4F9-AA2CB1A8B2F6}" dt="2023-06-17T05:53:47.040" v="20"/>
          <ac:picMkLst>
            <pc:docMk/>
            <pc:sldMk cId="3674066786" sldId="256"/>
            <ac:picMk id="7" creationId="{B0BD3314-776A-44E8-9050-B1333A393952}"/>
          </ac:picMkLst>
        </pc:picChg>
      </pc:sldChg>
      <pc:sldChg chg="modSp mod">
        <pc:chgData name="David VACHALA" userId="76d02b97-1bbd-456c-868a-7dcf11490085" providerId="ADAL" clId="{E143ABCA-27CE-410E-B4F9-AA2CB1A8B2F6}" dt="2023-06-17T06:02:38.514" v="141" actId="20577"/>
        <pc:sldMkLst>
          <pc:docMk/>
          <pc:sldMk cId="409723674" sldId="259"/>
        </pc:sldMkLst>
        <pc:spChg chg="mod">
          <ac:chgData name="David VACHALA" userId="76d02b97-1bbd-456c-868a-7dcf11490085" providerId="ADAL" clId="{E143ABCA-27CE-410E-B4F9-AA2CB1A8B2F6}" dt="2023-06-17T06:02:38.514" v="141" actId="20577"/>
          <ac:spMkLst>
            <pc:docMk/>
            <pc:sldMk cId="409723674" sldId="259"/>
            <ac:spMk id="33" creationId="{3CD78EB7-563C-4025-87ED-8064992121A5}"/>
          </ac:spMkLst>
        </pc:spChg>
      </pc:sldChg>
      <pc:sldChg chg="modSp mod">
        <pc:chgData name="David VACHALA" userId="76d02b97-1bbd-456c-868a-7dcf11490085" providerId="ADAL" clId="{E143ABCA-27CE-410E-B4F9-AA2CB1A8B2F6}" dt="2023-06-17T06:19:51.594" v="146" actId="20577"/>
        <pc:sldMkLst>
          <pc:docMk/>
          <pc:sldMk cId="1743216632" sldId="261"/>
        </pc:sldMkLst>
        <pc:spChg chg="mod">
          <ac:chgData name="David VACHALA" userId="76d02b97-1bbd-456c-868a-7dcf11490085" providerId="ADAL" clId="{E143ABCA-27CE-410E-B4F9-AA2CB1A8B2F6}" dt="2023-06-17T05:52:17.213" v="14" actId="20577"/>
          <ac:spMkLst>
            <pc:docMk/>
            <pc:sldMk cId="1743216632" sldId="261"/>
            <ac:spMk id="29" creationId="{CB892594-7024-4545-AEF5-72B22C06A1A3}"/>
          </ac:spMkLst>
        </pc:spChg>
        <pc:spChg chg="mod">
          <ac:chgData name="David VACHALA" userId="76d02b97-1bbd-456c-868a-7dcf11490085" providerId="ADAL" clId="{E143ABCA-27CE-410E-B4F9-AA2CB1A8B2F6}" dt="2023-06-17T05:53:10.977" v="18" actId="20577"/>
          <ac:spMkLst>
            <pc:docMk/>
            <pc:sldMk cId="1743216632" sldId="261"/>
            <ac:spMk id="39" creationId="{C17792EC-B649-4521-8BC0-704F4F4F9823}"/>
          </ac:spMkLst>
        </pc:spChg>
        <pc:spChg chg="mod">
          <ac:chgData name="David VACHALA" userId="76d02b97-1bbd-456c-868a-7dcf11490085" providerId="ADAL" clId="{E143ABCA-27CE-410E-B4F9-AA2CB1A8B2F6}" dt="2023-06-17T06:19:51.594" v="146" actId="20577"/>
          <ac:spMkLst>
            <pc:docMk/>
            <pc:sldMk cId="1743216632" sldId="261"/>
            <ac:spMk id="41" creationId="{309B52EE-F75E-4904-AF65-5BA395A3D838}"/>
          </ac:spMkLst>
        </pc:spChg>
        <pc:spChg chg="mod">
          <ac:chgData name="David VACHALA" userId="76d02b97-1bbd-456c-868a-7dcf11490085" providerId="ADAL" clId="{E143ABCA-27CE-410E-B4F9-AA2CB1A8B2F6}" dt="2023-06-17T06:00:00.348" v="134" actId="20577"/>
          <ac:spMkLst>
            <pc:docMk/>
            <pc:sldMk cId="1743216632" sldId="261"/>
            <ac:spMk id="42" creationId="{4BCB5372-1AB6-44A8-AD04-1395BEABC92C}"/>
          </ac:spMkLst>
        </pc:spChg>
        <pc:picChg chg="mod">
          <ac:chgData name="David VACHALA" userId="76d02b97-1bbd-456c-868a-7dcf11490085" providerId="ADAL" clId="{E143ABCA-27CE-410E-B4F9-AA2CB1A8B2F6}" dt="2023-06-17T05:53:54.322" v="21"/>
          <ac:picMkLst>
            <pc:docMk/>
            <pc:sldMk cId="1743216632" sldId="261"/>
            <ac:picMk id="37" creationId="{DDCB2138-9DAD-4B7D-8846-B68288AF3EAC}"/>
          </ac:picMkLst>
        </pc:picChg>
        <pc:picChg chg="mod">
          <ac:chgData name="David VACHALA" userId="76d02b97-1bbd-456c-868a-7dcf11490085" providerId="ADAL" clId="{E143ABCA-27CE-410E-B4F9-AA2CB1A8B2F6}" dt="2023-06-17T05:57:52.345" v="80"/>
          <ac:picMkLst>
            <pc:docMk/>
            <pc:sldMk cId="1743216632" sldId="261"/>
            <ac:picMk id="76" creationId="{C329057C-A703-4234-8C36-15BC675BA225}"/>
          </ac:picMkLst>
        </pc:picChg>
      </pc:sldChg>
      <pc:sldChg chg="modSp mod">
        <pc:chgData name="David VACHALA" userId="76d02b97-1bbd-456c-868a-7dcf11490085" providerId="ADAL" clId="{E143ABCA-27CE-410E-B4F9-AA2CB1A8B2F6}" dt="2023-06-17T05:59:27.795" v="115" actId="20577"/>
        <pc:sldMkLst>
          <pc:docMk/>
          <pc:sldMk cId="2006533774" sldId="309"/>
        </pc:sldMkLst>
        <pc:spChg chg="mod">
          <ac:chgData name="David VACHALA" userId="76d02b97-1bbd-456c-868a-7dcf11490085" providerId="ADAL" clId="{E143ABCA-27CE-410E-B4F9-AA2CB1A8B2F6}" dt="2023-06-17T05:58:22.496" v="91"/>
          <ac:spMkLst>
            <pc:docMk/>
            <pc:sldMk cId="2006533774" sldId="309"/>
            <ac:spMk id="8" creationId="{88B82E67-C906-4FA9-BD44-A226DC6C19B0}"/>
          </ac:spMkLst>
        </pc:spChg>
        <pc:spChg chg="mod">
          <ac:chgData name="David VACHALA" userId="76d02b97-1bbd-456c-868a-7dcf11490085" providerId="ADAL" clId="{E143ABCA-27CE-410E-B4F9-AA2CB1A8B2F6}" dt="2023-06-17T05:58:50.033" v="96"/>
          <ac:spMkLst>
            <pc:docMk/>
            <pc:sldMk cId="2006533774" sldId="309"/>
            <ac:spMk id="14" creationId="{6E31850A-D536-41F0-9D96-7836AAC5E502}"/>
          </ac:spMkLst>
        </pc:spChg>
        <pc:spChg chg="mod">
          <ac:chgData name="David VACHALA" userId="76d02b97-1bbd-456c-868a-7dcf11490085" providerId="ADAL" clId="{E143ABCA-27CE-410E-B4F9-AA2CB1A8B2F6}" dt="2023-06-17T05:59:27.795" v="115" actId="20577"/>
          <ac:spMkLst>
            <pc:docMk/>
            <pc:sldMk cId="2006533774" sldId="309"/>
            <ac:spMk id="15" creationId="{039E4815-406A-447F-A41F-26286A4CD799}"/>
          </ac:spMkLst>
        </pc:spChg>
        <pc:picChg chg="mod">
          <ac:chgData name="David VACHALA" userId="76d02b97-1bbd-456c-868a-7dcf11490085" providerId="ADAL" clId="{E143ABCA-27CE-410E-B4F9-AA2CB1A8B2F6}" dt="2023-06-17T05:58:08.210" v="82"/>
          <ac:picMkLst>
            <pc:docMk/>
            <pc:sldMk cId="2006533774" sldId="309"/>
            <ac:picMk id="7" creationId="{B0BD3314-776A-44E8-9050-B1333A393952}"/>
          </ac:picMkLst>
        </pc:picChg>
      </pc:sldChg>
      <pc:sldChg chg="del">
        <pc:chgData name="David VACHALA" userId="76d02b97-1bbd-456c-868a-7dcf11490085" providerId="ADAL" clId="{E143ABCA-27CE-410E-B4F9-AA2CB1A8B2F6}" dt="2023-06-17T05:56:42.645" v="70" actId="47"/>
        <pc:sldMkLst>
          <pc:docMk/>
          <pc:sldMk cId="2283903128" sldId="435"/>
        </pc:sldMkLst>
      </pc:sldChg>
      <pc:sldChg chg="del">
        <pc:chgData name="David VACHALA" userId="76d02b97-1bbd-456c-868a-7dcf11490085" providerId="ADAL" clId="{E143ABCA-27CE-410E-B4F9-AA2CB1A8B2F6}" dt="2023-06-17T05:56:42.319" v="69" actId="47"/>
        <pc:sldMkLst>
          <pc:docMk/>
          <pc:sldMk cId="1773592602" sldId="437"/>
        </pc:sldMkLst>
      </pc:sldChg>
      <pc:sldChg chg="del">
        <pc:chgData name="David VACHALA" userId="76d02b97-1bbd-456c-868a-7dcf11490085" providerId="ADAL" clId="{E143ABCA-27CE-410E-B4F9-AA2CB1A8B2F6}" dt="2023-06-17T05:56:42.863" v="71" actId="47"/>
        <pc:sldMkLst>
          <pc:docMk/>
          <pc:sldMk cId="1861427847" sldId="438"/>
        </pc:sldMkLst>
      </pc:sldChg>
      <pc:sldChg chg="del">
        <pc:chgData name="David VACHALA" userId="76d02b97-1bbd-456c-868a-7dcf11490085" providerId="ADAL" clId="{E143ABCA-27CE-410E-B4F9-AA2CB1A8B2F6}" dt="2023-06-17T05:56:43.342" v="73" actId="47"/>
        <pc:sldMkLst>
          <pc:docMk/>
          <pc:sldMk cId="1065266464" sldId="439"/>
        </pc:sldMkLst>
      </pc:sldChg>
      <pc:sldChg chg="del">
        <pc:chgData name="David VACHALA" userId="76d02b97-1bbd-456c-868a-7dcf11490085" providerId="ADAL" clId="{E143ABCA-27CE-410E-B4F9-AA2CB1A8B2F6}" dt="2023-06-17T05:56:43.058" v="72" actId="47"/>
        <pc:sldMkLst>
          <pc:docMk/>
          <pc:sldMk cId="2285438731" sldId="440"/>
        </pc:sldMkLst>
      </pc:sldChg>
      <pc:sldChg chg="del">
        <pc:chgData name="David VACHALA" userId="76d02b97-1bbd-456c-868a-7dcf11490085" providerId="ADAL" clId="{E143ABCA-27CE-410E-B4F9-AA2CB1A8B2F6}" dt="2023-06-17T05:56:43.587" v="74" actId="47"/>
        <pc:sldMkLst>
          <pc:docMk/>
          <pc:sldMk cId="2455979396" sldId="441"/>
        </pc:sldMkLst>
      </pc:sldChg>
      <pc:sldChg chg="del">
        <pc:chgData name="David VACHALA" userId="76d02b97-1bbd-456c-868a-7dcf11490085" providerId="ADAL" clId="{E143ABCA-27CE-410E-B4F9-AA2CB1A8B2F6}" dt="2023-06-17T05:56:43.823" v="75" actId="47"/>
        <pc:sldMkLst>
          <pc:docMk/>
          <pc:sldMk cId="969236781" sldId="442"/>
        </pc:sldMkLst>
      </pc:sldChg>
      <pc:sldChg chg="del">
        <pc:chgData name="David VACHALA" userId="76d02b97-1bbd-456c-868a-7dcf11490085" providerId="ADAL" clId="{E143ABCA-27CE-410E-B4F9-AA2CB1A8B2F6}" dt="2023-06-17T05:56:37.075" v="67" actId="47"/>
        <pc:sldMkLst>
          <pc:docMk/>
          <pc:sldMk cId="4275265572" sldId="443"/>
        </pc:sldMkLst>
      </pc:sldChg>
      <pc:sldChg chg="del">
        <pc:chgData name="David VACHALA" userId="76d02b97-1bbd-456c-868a-7dcf11490085" providerId="ADAL" clId="{E143ABCA-27CE-410E-B4F9-AA2CB1A8B2F6}" dt="2023-06-17T05:56:36.173" v="66" actId="47"/>
        <pc:sldMkLst>
          <pc:docMk/>
          <pc:sldMk cId="709408623" sldId="444"/>
        </pc:sldMkLst>
      </pc:sldChg>
      <pc:sldChg chg="del">
        <pc:chgData name="David VACHALA" userId="76d02b97-1bbd-456c-868a-7dcf11490085" providerId="ADAL" clId="{E143ABCA-27CE-410E-B4F9-AA2CB1A8B2F6}" dt="2023-06-17T05:56:35.820" v="65" actId="47"/>
        <pc:sldMkLst>
          <pc:docMk/>
          <pc:sldMk cId="3260124263" sldId="445"/>
        </pc:sldMkLst>
      </pc:sldChg>
      <pc:sldChg chg="del">
        <pc:chgData name="David VACHALA" userId="76d02b97-1bbd-456c-868a-7dcf11490085" providerId="ADAL" clId="{E143ABCA-27CE-410E-B4F9-AA2CB1A8B2F6}" dt="2023-06-17T05:56:35.473" v="64" actId="47"/>
        <pc:sldMkLst>
          <pc:docMk/>
          <pc:sldMk cId="3883562754" sldId="446"/>
        </pc:sldMkLst>
      </pc:sldChg>
      <pc:sldChg chg="del">
        <pc:chgData name="David VACHALA" userId="76d02b97-1bbd-456c-868a-7dcf11490085" providerId="ADAL" clId="{E143ABCA-27CE-410E-B4F9-AA2CB1A8B2F6}" dt="2023-06-17T05:56:34.835" v="63" actId="47"/>
        <pc:sldMkLst>
          <pc:docMk/>
          <pc:sldMk cId="356777352" sldId="447"/>
        </pc:sldMkLst>
      </pc:sldChg>
      <pc:sldChg chg="del ord">
        <pc:chgData name="David VACHALA" userId="76d02b97-1bbd-456c-868a-7dcf11490085" providerId="ADAL" clId="{E143ABCA-27CE-410E-B4F9-AA2CB1A8B2F6}" dt="2023-06-17T05:56:34.367" v="62" actId="47"/>
        <pc:sldMkLst>
          <pc:docMk/>
          <pc:sldMk cId="1944890437" sldId="448"/>
        </pc:sldMkLst>
      </pc:sldChg>
      <pc:sldChg chg="del">
        <pc:chgData name="David VACHALA" userId="76d02b97-1bbd-456c-868a-7dcf11490085" providerId="ADAL" clId="{E143ABCA-27CE-410E-B4F9-AA2CB1A8B2F6}" dt="2023-06-17T05:56:31.997" v="59" actId="47"/>
        <pc:sldMkLst>
          <pc:docMk/>
          <pc:sldMk cId="4264840364" sldId="449"/>
        </pc:sldMkLst>
      </pc:sldChg>
      <pc:sldChg chg="del">
        <pc:chgData name="David VACHALA" userId="76d02b97-1bbd-456c-868a-7dcf11490085" providerId="ADAL" clId="{E143ABCA-27CE-410E-B4F9-AA2CB1A8B2F6}" dt="2023-06-17T05:56:31.602" v="58" actId="47"/>
        <pc:sldMkLst>
          <pc:docMk/>
          <pc:sldMk cId="2593161758" sldId="450"/>
        </pc:sldMkLst>
      </pc:sldChg>
      <pc:sldChg chg="del">
        <pc:chgData name="David VACHALA" userId="76d02b97-1bbd-456c-868a-7dcf11490085" providerId="ADAL" clId="{E143ABCA-27CE-410E-B4F9-AA2CB1A8B2F6}" dt="2023-06-17T05:56:31.335" v="57" actId="47"/>
        <pc:sldMkLst>
          <pc:docMk/>
          <pc:sldMk cId="4035324801" sldId="451"/>
        </pc:sldMkLst>
      </pc:sldChg>
      <pc:sldChg chg="del">
        <pc:chgData name="David VACHALA" userId="76d02b97-1bbd-456c-868a-7dcf11490085" providerId="ADAL" clId="{E143ABCA-27CE-410E-B4F9-AA2CB1A8B2F6}" dt="2023-06-17T05:56:31.139" v="56" actId="47"/>
        <pc:sldMkLst>
          <pc:docMk/>
          <pc:sldMk cId="2314407330" sldId="452"/>
        </pc:sldMkLst>
      </pc:sldChg>
      <pc:sldChg chg="del">
        <pc:chgData name="David VACHALA" userId="76d02b97-1bbd-456c-868a-7dcf11490085" providerId="ADAL" clId="{E143ABCA-27CE-410E-B4F9-AA2CB1A8B2F6}" dt="2023-06-17T05:56:30.700" v="55" actId="47"/>
        <pc:sldMkLst>
          <pc:docMk/>
          <pc:sldMk cId="2529439166" sldId="453"/>
        </pc:sldMkLst>
      </pc:sldChg>
      <pc:sldChg chg="del">
        <pc:chgData name="David VACHALA" userId="76d02b97-1bbd-456c-868a-7dcf11490085" providerId="ADAL" clId="{E143ABCA-27CE-410E-B4F9-AA2CB1A8B2F6}" dt="2023-06-17T05:56:30.525" v="54" actId="47"/>
        <pc:sldMkLst>
          <pc:docMk/>
          <pc:sldMk cId="3850558325" sldId="454"/>
        </pc:sldMkLst>
      </pc:sldChg>
      <pc:sldChg chg="del">
        <pc:chgData name="David VACHALA" userId="76d02b97-1bbd-456c-868a-7dcf11490085" providerId="ADAL" clId="{E143ABCA-27CE-410E-B4F9-AA2CB1A8B2F6}" dt="2023-06-17T05:56:30.318" v="53" actId="47"/>
        <pc:sldMkLst>
          <pc:docMk/>
          <pc:sldMk cId="3787628113" sldId="455"/>
        </pc:sldMkLst>
      </pc:sldChg>
      <pc:sldChg chg="del">
        <pc:chgData name="David VACHALA" userId="76d02b97-1bbd-456c-868a-7dcf11490085" providerId="ADAL" clId="{E143ABCA-27CE-410E-B4F9-AA2CB1A8B2F6}" dt="2023-06-17T05:56:29.267" v="52" actId="47"/>
        <pc:sldMkLst>
          <pc:docMk/>
          <pc:sldMk cId="1887971649" sldId="456"/>
        </pc:sldMkLst>
      </pc:sldChg>
      <pc:sldChg chg="del">
        <pc:chgData name="David VACHALA" userId="76d02b97-1bbd-456c-868a-7dcf11490085" providerId="ADAL" clId="{E143ABCA-27CE-410E-B4F9-AA2CB1A8B2F6}" dt="2023-06-17T05:56:29.089" v="51" actId="47"/>
        <pc:sldMkLst>
          <pc:docMk/>
          <pc:sldMk cId="888424680" sldId="457"/>
        </pc:sldMkLst>
      </pc:sldChg>
      <pc:sldChg chg="del">
        <pc:chgData name="David VACHALA" userId="76d02b97-1bbd-456c-868a-7dcf11490085" providerId="ADAL" clId="{E143ABCA-27CE-410E-B4F9-AA2CB1A8B2F6}" dt="2023-06-17T05:56:28.900" v="50" actId="47"/>
        <pc:sldMkLst>
          <pc:docMk/>
          <pc:sldMk cId="2959556853" sldId="458"/>
        </pc:sldMkLst>
      </pc:sldChg>
      <pc:sldChg chg="del">
        <pc:chgData name="David VACHALA" userId="76d02b97-1bbd-456c-868a-7dcf11490085" providerId="ADAL" clId="{E143ABCA-27CE-410E-B4F9-AA2CB1A8B2F6}" dt="2023-06-17T05:56:28.706" v="49" actId="47"/>
        <pc:sldMkLst>
          <pc:docMk/>
          <pc:sldMk cId="2322402862" sldId="459"/>
        </pc:sldMkLst>
      </pc:sldChg>
      <pc:sldChg chg="del">
        <pc:chgData name="David VACHALA" userId="76d02b97-1bbd-456c-868a-7dcf11490085" providerId="ADAL" clId="{E143ABCA-27CE-410E-B4F9-AA2CB1A8B2F6}" dt="2023-06-17T05:56:28.535" v="48" actId="47"/>
        <pc:sldMkLst>
          <pc:docMk/>
          <pc:sldMk cId="1510403190" sldId="460"/>
        </pc:sldMkLst>
      </pc:sldChg>
      <pc:sldChg chg="del">
        <pc:chgData name="David VACHALA" userId="76d02b97-1bbd-456c-868a-7dcf11490085" providerId="ADAL" clId="{E143ABCA-27CE-410E-B4F9-AA2CB1A8B2F6}" dt="2023-06-17T05:56:28.195" v="47" actId="47"/>
        <pc:sldMkLst>
          <pc:docMk/>
          <pc:sldMk cId="1971178331" sldId="461"/>
        </pc:sldMkLst>
      </pc:sldChg>
      <pc:sldChg chg="del">
        <pc:chgData name="David VACHALA" userId="76d02b97-1bbd-456c-868a-7dcf11490085" providerId="ADAL" clId="{E143ABCA-27CE-410E-B4F9-AA2CB1A8B2F6}" dt="2023-06-17T05:56:28.015" v="46" actId="47"/>
        <pc:sldMkLst>
          <pc:docMk/>
          <pc:sldMk cId="4292086466" sldId="462"/>
        </pc:sldMkLst>
      </pc:sldChg>
      <pc:sldChg chg="del">
        <pc:chgData name="David VACHALA" userId="76d02b97-1bbd-456c-868a-7dcf11490085" providerId="ADAL" clId="{E143ABCA-27CE-410E-B4F9-AA2CB1A8B2F6}" dt="2023-06-17T05:56:27.838" v="45" actId="47"/>
        <pc:sldMkLst>
          <pc:docMk/>
          <pc:sldMk cId="1824590214" sldId="463"/>
        </pc:sldMkLst>
      </pc:sldChg>
      <pc:sldChg chg="del">
        <pc:chgData name="David VACHALA" userId="76d02b97-1bbd-456c-868a-7dcf11490085" providerId="ADAL" clId="{E143ABCA-27CE-410E-B4F9-AA2CB1A8B2F6}" dt="2023-06-17T05:56:27.627" v="44" actId="47"/>
        <pc:sldMkLst>
          <pc:docMk/>
          <pc:sldMk cId="2364112388" sldId="464"/>
        </pc:sldMkLst>
      </pc:sldChg>
      <pc:sldChg chg="del">
        <pc:chgData name="David VACHALA" userId="76d02b97-1bbd-456c-868a-7dcf11490085" providerId="ADAL" clId="{E143ABCA-27CE-410E-B4F9-AA2CB1A8B2F6}" dt="2023-06-17T05:56:27.347" v="43" actId="47"/>
        <pc:sldMkLst>
          <pc:docMk/>
          <pc:sldMk cId="2383723131" sldId="465"/>
        </pc:sldMkLst>
      </pc:sldChg>
      <pc:sldChg chg="add">
        <pc:chgData name="David VACHALA" userId="76d02b97-1bbd-456c-868a-7dcf11490085" providerId="ADAL" clId="{E143ABCA-27CE-410E-B4F9-AA2CB1A8B2F6}" dt="2023-06-17T05:56:25.616" v="42"/>
        <pc:sldMkLst>
          <pc:docMk/>
          <pc:sldMk cId="3416917141" sldId="466"/>
        </pc:sldMkLst>
      </pc:sldChg>
      <pc:sldChg chg="addSp modSp add mod">
        <pc:chgData name="David VACHALA" userId="76d02b97-1bbd-456c-868a-7dcf11490085" providerId="ADAL" clId="{E143ABCA-27CE-410E-B4F9-AA2CB1A8B2F6}" dt="2023-06-26T18:44:34.081" v="466" actId="1076"/>
        <pc:sldMkLst>
          <pc:docMk/>
          <pc:sldMk cId="1367482248" sldId="467"/>
        </pc:sldMkLst>
        <pc:spChg chg="mod">
          <ac:chgData name="David VACHALA" userId="76d02b97-1bbd-456c-868a-7dcf11490085" providerId="ADAL" clId="{E143ABCA-27CE-410E-B4F9-AA2CB1A8B2F6}" dt="2023-06-26T18:43:21.503" v="311" actId="20577"/>
          <ac:spMkLst>
            <pc:docMk/>
            <pc:sldMk cId="1367482248" sldId="467"/>
            <ac:spMk id="2" creationId="{09E80FFC-1B2F-5A51-1595-6DB0F9770D70}"/>
          </ac:spMkLst>
        </pc:spChg>
        <pc:spChg chg="mod">
          <ac:chgData name="David VACHALA" userId="76d02b97-1bbd-456c-868a-7dcf11490085" providerId="ADAL" clId="{E143ABCA-27CE-410E-B4F9-AA2CB1A8B2F6}" dt="2023-06-26T18:41:59.166" v="290" actId="20577"/>
          <ac:spMkLst>
            <pc:docMk/>
            <pc:sldMk cId="1367482248" sldId="467"/>
            <ac:spMk id="3" creationId="{19A5C897-B6F5-0D04-B06B-2FD669317922}"/>
          </ac:spMkLst>
        </pc:spChg>
        <pc:spChg chg="add mod">
          <ac:chgData name="David VACHALA" userId="76d02b97-1bbd-456c-868a-7dcf11490085" providerId="ADAL" clId="{E143ABCA-27CE-410E-B4F9-AA2CB1A8B2F6}" dt="2023-06-26T18:44:34.081" v="466" actId="1076"/>
          <ac:spMkLst>
            <pc:docMk/>
            <pc:sldMk cId="1367482248" sldId="467"/>
            <ac:spMk id="6" creationId="{C42EF706-1089-51A0-0A06-85CA4411C8F9}"/>
          </ac:spMkLst>
        </pc:spChg>
        <pc:picChg chg="add mod">
          <ac:chgData name="David VACHALA" userId="76d02b97-1bbd-456c-868a-7dcf11490085" providerId="ADAL" clId="{E143ABCA-27CE-410E-B4F9-AA2CB1A8B2F6}" dt="2023-06-26T18:40:21.462" v="154" actId="14100"/>
          <ac:picMkLst>
            <pc:docMk/>
            <pc:sldMk cId="1367482248" sldId="467"/>
            <ac:picMk id="1026" creationId="{4FE45CD8-95CD-7D32-2076-B8D0106DEC13}"/>
          </ac:picMkLst>
        </pc:picChg>
      </pc:sldChg>
      <pc:sldChg chg="addSp modSp add mod">
        <pc:chgData name="David VACHALA" userId="76d02b97-1bbd-456c-868a-7dcf11490085" providerId="ADAL" clId="{E143ABCA-27CE-410E-B4F9-AA2CB1A8B2F6}" dt="2023-06-26T18:54:54.561" v="727" actId="1076"/>
        <pc:sldMkLst>
          <pc:docMk/>
          <pc:sldMk cId="1820876587" sldId="468"/>
        </pc:sldMkLst>
        <pc:spChg chg="mod">
          <ac:chgData name="David VACHALA" userId="76d02b97-1bbd-456c-868a-7dcf11490085" providerId="ADAL" clId="{E143ABCA-27CE-410E-B4F9-AA2CB1A8B2F6}" dt="2023-06-26T18:49:36.250" v="528" actId="27636"/>
          <ac:spMkLst>
            <pc:docMk/>
            <pc:sldMk cId="1820876587" sldId="468"/>
            <ac:spMk id="2" creationId="{09E80FFC-1B2F-5A51-1595-6DB0F9770D70}"/>
          </ac:spMkLst>
        </pc:spChg>
        <pc:spChg chg="mod">
          <ac:chgData name="David VACHALA" userId="76d02b97-1bbd-456c-868a-7dcf11490085" providerId="ADAL" clId="{E143ABCA-27CE-410E-B4F9-AA2CB1A8B2F6}" dt="2023-06-26T18:54:50.561" v="725"/>
          <ac:spMkLst>
            <pc:docMk/>
            <pc:sldMk cId="1820876587" sldId="468"/>
            <ac:spMk id="3" creationId="{19A5C897-B6F5-0D04-B06B-2FD669317922}"/>
          </ac:spMkLst>
        </pc:spChg>
        <pc:spChg chg="add mod">
          <ac:chgData name="David VACHALA" userId="76d02b97-1bbd-456c-868a-7dcf11490085" providerId="ADAL" clId="{E143ABCA-27CE-410E-B4F9-AA2CB1A8B2F6}" dt="2023-06-26T18:53:59.825" v="709" actId="1076"/>
          <ac:spMkLst>
            <pc:docMk/>
            <pc:sldMk cId="1820876587" sldId="468"/>
            <ac:spMk id="6" creationId="{9B8395C1-5818-6D74-9B37-EC6270D4EEC9}"/>
          </ac:spMkLst>
        </pc:spChg>
        <pc:spChg chg="add mod">
          <ac:chgData name="David VACHALA" userId="76d02b97-1bbd-456c-868a-7dcf11490085" providerId="ADAL" clId="{E143ABCA-27CE-410E-B4F9-AA2CB1A8B2F6}" dt="2023-06-26T18:54:54.561" v="727" actId="1076"/>
          <ac:spMkLst>
            <pc:docMk/>
            <pc:sldMk cId="1820876587" sldId="468"/>
            <ac:spMk id="8" creationId="{36F1612F-D303-AA15-A677-C6F8E054C4D0}"/>
          </ac:spMkLst>
        </pc:spChg>
      </pc:sldChg>
      <pc:sldChg chg="addSp modSp add mod">
        <pc:chgData name="David VACHALA" userId="76d02b97-1bbd-456c-868a-7dcf11490085" providerId="ADAL" clId="{E143ABCA-27CE-410E-B4F9-AA2CB1A8B2F6}" dt="2023-06-26T18:44:26.011" v="464" actId="1076"/>
        <pc:sldMkLst>
          <pc:docMk/>
          <pc:sldMk cId="2126639189" sldId="469"/>
        </pc:sldMkLst>
        <pc:spChg chg="mod">
          <ac:chgData name="David VACHALA" userId="76d02b97-1bbd-456c-868a-7dcf11490085" providerId="ADAL" clId="{E143ABCA-27CE-410E-B4F9-AA2CB1A8B2F6}" dt="2023-06-26T18:44:04.761" v="428" actId="20577"/>
          <ac:spMkLst>
            <pc:docMk/>
            <pc:sldMk cId="2126639189" sldId="469"/>
            <ac:spMk id="2" creationId="{09E80FFC-1B2F-5A51-1595-6DB0F9770D70}"/>
          </ac:spMkLst>
        </pc:spChg>
        <pc:spChg chg="mod">
          <ac:chgData name="David VACHALA" userId="76d02b97-1bbd-456c-868a-7dcf11490085" providerId="ADAL" clId="{E143ABCA-27CE-410E-B4F9-AA2CB1A8B2F6}" dt="2023-06-26T18:44:17.637" v="462" actId="20577"/>
          <ac:spMkLst>
            <pc:docMk/>
            <pc:sldMk cId="2126639189" sldId="469"/>
            <ac:spMk id="3" creationId="{19A5C897-B6F5-0D04-B06B-2FD669317922}"/>
          </ac:spMkLst>
        </pc:spChg>
        <pc:spChg chg="add mod">
          <ac:chgData name="David VACHALA" userId="76d02b97-1bbd-456c-868a-7dcf11490085" providerId="ADAL" clId="{E143ABCA-27CE-410E-B4F9-AA2CB1A8B2F6}" dt="2023-06-26T18:44:26.011" v="464" actId="1076"/>
          <ac:spMkLst>
            <pc:docMk/>
            <pc:sldMk cId="2126639189" sldId="469"/>
            <ac:spMk id="6" creationId="{DE49243C-DD5E-F0E8-C404-1476AFDF23DA}"/>
          </ac:spMkLst>
        </pc:spChg>
        <pc:picChg chg="add mod">
          <ac:chgData name="David VACHALA" userId="76d02b97-1bbd-456c-868a-7dcf11490085" providerId="ADAL" clId="{E143ABCA-27CE-410E-B4F9-AA2CB1A8B2F6}" dt="2023-06-26T18:43:10.126" v="295" actId="14100"/>
          <ac:picMkLst>
            <pc:docMk/>
            <pc:sldMk cId="2126639189" sldId="469"/>
            <ac:picMk id="2050" creationId="{1F950A9F-B556-9BE0-E9C0-AFE4923B7922}"/>
          </ac:picMkLst>
        </pc:picChg>
      </pc:sldChg>
      <pc:sldChg chg="addSp delSp modSp add mod">
        <pc:chgData name="David VACHALA" userId="76d02b97-1bbd-456c-868a-7dcf11490085" providerId="ADAL" clId="{E143ABCA-27CE-410E-B4F9-AA2CB1A8B2F6}" dt="2023-06-26T18:49:11.943" v="524" actId="1076"/>
        <pc:sldMkLst>
          <pc:docMk/>
          <pc:sldMk cId="2481641240" sldId="470"/>
        </pc:sldMkLst>
        <pc:spChg chg="mod">
          <ac:chgData name="David VACHALA" userId="76d02b97-1bbd-456c-868a-7dcf11490085" providerId="ADAL" clId="{E143ABCA-27CE-410E-B4F9-AA2CB1A8B2F6}" dt="2023-06-26T18:47:22.371" v="499" actId="20577"/>
          <ac:spMkLst>
            <pc:docMk/>
            <pc:sldMk cId="2481641240" sldId="470"/>
            <ac:spMk id="2" creationId="{09E80FFC-1B2F-5A51-1595-6DB0F9770D70}"/>
          </ac:spMkLst>
        </pc:spChg>
        <pc:spChg chg="add del mod">
          <ac:chgData name="David VACHALA" userId="76d02b97-1bbd-456c-868a-7dcf11490085" providerId="ADAL" clId="{E143ABCA-27CE-410E-B4F9-AA2CB1A8B2F6}" dt="2023-06-26T18:48:40.009" v="519" actId="27636"/>
          <ac:spMkLst>
            <pc:docMk/>
            <pc:sldMk cId="2481641240" sldId="470"/>
            <ac:spMk id="3" creationId="{19A5C897-B6F5-0D04-B06B-2FD669317922}"/>
          </ac:spMkLst>
        </pc:spChg>
        <pc:spChg chg="add mod">
          <ac:chgData name="David VACHALA" userId="76d02b97-1bbd-456c-868a-7dcf11490085" providerId="ADAL" clId="{E143ABCA-27CE-410E-B4F9-AA2CB1A8B2F6}" dt="2023-06-26T18:49:11.943" v="524" actId="1076"/>
          <ac:spMkLst>
            <pc:docMk/>
            <pc:sldMk cId="2481641240" sldId="470"/>
            <ac:spMk id="6" creationId="{9979E085-D2A3-A733-9BBF-0C49213F146E}"/>
          </ac:spMkLst>
        </pc:spChg>
        <pc:picChg chg="add del mod">
          <ac:chgData name="David VACHALA" userId="76d02b97-1bbd-456c-868a-7dcf11490085" providerId="ADAL" clId="{E143ABCA-27CE-410E-B4F9-AA2CB1A8B2F6}" dt="2023-06-26T18:47:32.369" v="502"/>
          <ac:picMkLst>
            <pc:docMk/>
            <pc:sldMk cId="2481641240" sldId="470"/>
            <ac:picMk id="3074" creationId="{49B9A393-FF83-39E8-7E94-D57407705288}"/>
          </ac:picMkLst>
        </pc:picChg>
        <pc:picChg chg="add mod">
          <ac:chgData name="David VACHALA" userId="76d02b97-1bbd-456c-868a-7dcf11490085" providerId="ADAL" clId="{E143ABCA-27CE-410E-B4F9-AA2CB1A8B2F6}" dt="2023-06-26T18:47:36.694" v="505" actId="1076"/>
          <ac:picMkLst>
            <pc:docMk/>
            <pc:sldMk cId="2481641240" sldId="470"/>
            <ac:picMk id="3076" creationId="{278BC15D-32B1-27EA-9E86-FD97B66FA81A}"/>
          </ac:picMkLst>
        </pc:picChg>
        <pc:picChg chg="add mod">
          <ac:chgData name="David VACHALA" userId="76d02b97-1bbd-456c-868a-7dcf11490085" providerId="ADAL" clId="{E143ABCA-27CE-410E-B4F9-AA2CB1A8B2F6}" dt="2023-06-26T18:47:49.201" v="508" actId="1076"/>
          <ac:picMkLst>
            <pc:docMk/>
            <pc:sldMk cId="2481641240" sldId="470"/>
            <ac:picMk id="3078" creationId="{646FEBE4-AA52-467B-D028-2F99D5EA5000}"/>
          </ac:picMkLst>
        </pc:picChg>
      </pc:sldChg>
      <pc:sldChg chg="addSp modSp add mod">
        <pc:chgData name="David VACHALA" userId="76d02b97-1bbd-456c-868a-7dcf11490085" providerId="ADAL" clId="{E143ABCA-27CE-410E-B4F9-AA2CB1A8B2F6}" dt="2023-06-26T18:57:51.543" v="829" actId="20577"/>
        <pc:sldMkLst>
          <pc:docMk/>
          <pc:sldMk cId="4207526363" sldId="471"/>
        </pc:sldMkLst>
        <pc:spChg chg="mod">
          <ac:chgData name="David VACHALA" userId="76d02b97-1bbd-456c-868a-7dcf11490085" providerId="ADAL" clId="{E143ABCA-27CE-410E-B4F9-AA2CB1A8B2F6}" dt="2023-06-26T18:57:51.543" v="829" actId="20577"/>
          <ac:spMkLst>
            <pc:docMk/>
            <pc:sldMk cId="4207526363" sldId="471"/>
            <ac:spMk id="2" creationId="{09E80FFC-1B2F-5A51-1595-6DB0F9770D70}"/>
          </ac:spMkLst>
        </pc:spChg>
        <pc:spChg chg="mod">
          <ac:chgData name="David VACHALA" userId="76d02b97-1bbd-456c-868a-7dcf11490085" providerId="ADAL" clId="{E143ABCA-27CE-410E-B4F9-AA2CB1A8B2F6}" dt="2023-06-26T18:57:03.868" v="759"/>
          <ac:spMkLst>
            <pc:docMk/>
            <pc:sldMk cId="4207526363" sldId="471"/>
            <ac:spMk id="3" creationId="{19A5C897-B6F5-0D04-B06B-2FD669317922}"/>
          </ac:spMkLst>
        </pc:spChg>
        <pc:spChg chg="add mod">
          <ac:chgData name="David VACHALA" userId="76d02b97-1bbd-456c-868a-7dcf11490085" providerId="ADAL" clId="{E143ABCA-27CE-410E-B4F9-AA2CB1A8B2F6}" dt="2023-06-26T18:57:16.779" v="761" actId="1076"/>
          <ac:spMkLst>
            <pc:docMk/>
            <pc:sldMk cId="4207526363" sldId="471"/>
            <ac:spMk id="6" creationId="{D3719E13-F395-3188-F025-A9AD5F018739}"/>
          </ac:spMkLst>
        </pc:spChg>
        <pc:picChg chg="add mod">
          <ac:chgData name="David VACHALA" userId="76d02b97-1bbd-456c-868a-7dcf11490085" providerId="ADAL" clId="{E143ABCA-27CE-410E-B4F9-AA2CB1A8B2F6}" dt="2023-06-26T18:56:18.272" v="757" actId="1076"/>
          <ac:picMkLst>
            <pc:docMk/>
            <pc:sldMk cId="4207526363" sldId="471"/>
            <ac:picMk id="4098" creationId="{AB79F523-8E36-5700-42CC-68BDC5594C25}"/>
          </ac:picMkLst>
        </pc:picChg>
      </pc:sldChg>
      <pc:sldChg chg="addSp delSp modSp add mod">
        <pc:chgData name="David VACHALA" userId="76d02b97-1bbd-456c-868a-7dcf11490085" providerId="ADAL" clId="{E143ABCA-27CE-410E-B4F9-AA2CB1A8B2F6}" dt="2023-06-26T19:07:25.045" v="956" actId="113"/>
        <pc:sldMkLst>
          <pc:docMk/>
          <pc:sldMk cId="263272771" sldId="472"/>
        </pc:sldMkLst>
        <pc:spChg chg="mod">
          <ac:chgData name="David VACHALA" userId="76d02b97-1bbd-456c-868a-7dcf11490085" providerId="ADAL" clId="{E143ABCA-27CE-410E-B4F9-AA2CB1A8B2F6}" dt="2023-06-26T19:07:25.045" v="956" actId="113"/>
          <ac:spMkLst>
            <pc:docMk/>
            <pc:sldMk cId="263272771" sldId="472"/>
            <ac:spMk id="2" creationId="{09E80FFC-1B2F-5A51-1595-6DB0F9770D70}"/>
          </ac:spMkLst>
        </pc:spChg>
        <pc:spChg chg="mod">
          <ac:chgData name="David VACHALA" userId="76d02b97-1bbd-456c-868a-7dcf11490085" providerId="ADAL" clId="{E143ABCA-27CE-410E-B4F9-AA2CB1A8B2F6}" dt="2023-06-26T19:02:27.672" v="856" actId="113"/>
          <ac:spMkLst>
            <pc:docMk/>
            <pc:sldMk cId="263272771" sldId="472"/>
            <ac:spMk id="3" creationId="{19A5C897-B6F5-0D04-B06B-2FD669317922}"/>
          </ac:spMkLst>
        </pc:spChg>
        <pc:picChg chg="add del">
          <ac:chgData name="David VACHALA" userId="76d02b97-1bbd-456c-868a-7dcf11490085" providerId="ADAL" clId="{E143ABCA-27CE-410E-B4F9-AA2CB1A8B2F6}" dt="2023-06-26T19:00:41.220" v="832" actId="22"/>
          <ac:picMkLst>
            <pc:docMk/>
            <pc:sldMk cId="263272771" sldId="472"/>
            <ac:picMk id="6" creationId="{2B34BD06-D810-43EC-2325-758F8D5C7927}"/>
          </ac:picMkLst>
        </pc:picChg>
        <pc:picChg chg="add mod">
          <ac:chgData name="David VACHALA" userId="76d02b97-1bbd-456c-868a-7dcf11490085" providerId="ADAL" clId="{E143ABCA-27CE-410E-B4F9-AA2CB1A8B2F6}" dt="2023-06-26T19:00:53.188" v="836" actId="1076"/>
          <ac:picMkLst>
            <pc:docMk/>
            <pc:sldMk cId="263272771" sldId="472"/>
            <ac:picMk id="8" creationId="{055AAFCD-C30B-9889-8521-41AA0237B0CA}"/>
          </ac:picMkLst>
        </pc:picChg>
      </pc:sldChg>
      <pc:sldChg chg="addSp delSp modSp add mod">
        <pc:chgData name="David VACHALA" userId="76d02b97-1bbd-456c-868a-7dcf11490085" providerId="ADAL" clId="{E143ABCA-27CE-410E-B4F9-AA2CB1A8B2F6}" dt="2023-06-26T19:05:09.856" v="943" actId="1076"/>
        <pc:sldMkLst>
          <pc:docMk/>
          <pc:sldMk cId="2166528219" sldId="473"/>
        </pc:sldMkLst>
        <pc:spChg chg="mod">
          <ac:chgData name="David VACHALA" userId="76d02b97-1bbd-456c-868a-7dcf11490085" providerId="ADAL" clId="{E143ABCA-27CE-410E-B4F9-AA2CB1A8B2F6}" dt="2023-06-26T19:03:25.907" v="892" actId="20577"/>
          <ac:spMkLst>
            <pc:docMk/>
            <pc:sldMk cId="2166528219" sldId="473"/>
            <ac:spMk id="2" creationId="{09E80FFC-1B2F-5A51-1595-6DB0F9770D70}"/>
          </ac:spMkLst>
        </pc:spChg>
        <pc:spChg chg="add del mod">
          <ac:chgData name="David VACHALA" userId="76d02b97-1bbd-456c-868a-7dcf11490085" providerId="ADAL" clId="{E143ABCA-27CE-410E-B4F9-AA2CB1A8B2F6}" dt="2023-06-26T19:04:47.704" v="941" actId="27636"/>
          <ac:spMkLst>
            <pc:docMk/>
            <pc:sldMk cId="2166528219" sldId="473"/>
            <ac:spMk id="3" creationId="{19A5C897-B6F5-0D04-B06B-2FD669317922}"/>
          </ac:spMkLst>
        </pc:spChg>
        <pc:spChg chg="add mod">
          <ac:chgData name="David VACHALA" userId="76d02b97-1bbd-456c-868a-7dcf11490085" providerId="ADAL" clId="{E143ABCA-27CE-410E-B4F9-AA2CB1A8B2F6}" dt="2023-06-26T19:05:09.856" v="943" actId="1076"/>
          <ac:spMkLst>
            <pc:docMk/>
            <pc:sldMk cId="2166528219" sldId="473"/>
            <ac:spMk id="6" creationId="{4BDD1F18-2EE6-ECE9-77A5-D929FA7D40F9}"/>
          </ac:spMkLst>
        </pc:spChg>
        <pc:picChg chg="add mod">
          <ac:chgData name="David VACHALA" userId="76d02b97-1bbd-456c-868a-7dcf11490085" providerId="ADAL" clId="{E143ABCA-27CE-410E-B4F9-AA2CB1A8B2F6}" dt="2023-06-26T19:03:37.911" v="896" actId="14100"/>
          <ac:picMkLst>
            <pc:docMk/>
            <pc:sldMk cId="2166528219" sldId="473"/>
            <ac:picMk id="5122" creationId="{64A68011-FED3-713C-785E-E225AA632233}"/>
          </ac:picMkLst>
        </pc:picChg>
        <pc:picChg chg="add del mod">
          <ac:chgData name="David VACHALA" userId="76d02b97-1bbd-456c-868a-7dcf11490085" providerId="ADAL" clId="{E143ABCA-27CE-410E-B4F9-AA2CB1A8B2F6}" dt="2023-06-26T19:03:53.978" v="898"/>
          <ac:picMkLst>
            <pc:docMk/>
            <pc:sldMk cId="2166528219" sldId="473"/>
            <ac:picMk id="5124" creationId="{E55E1DAF-DB43-DAF7-8464-6C79BE2A68C5}"/>
          </ac:picMkLst>
        </pc:picChg>
      </pc:sldChg>
      <pc:sldChg chg="addSp modSp add mod">
        <pc:chgData name="David VACHALA" userId="76d02b97-1bbd-456c-868a-7dcf11490085" providerId="ADAL" clId="{E143ABCA-27CE-410E-B4F9-AA2CB1A8B2F6}" dt="2023-06-26T19:07:34.730" v="958" actId="1076"/>
        <pc:sldMkLst>
          <pc:docMk/>
          <pc:sldMk cId="2874436018" sldId="474"/>
        </pc:sldMkLst>
        <pc:spChg chg="mod">
          <ac:chgData name="David VACHALA" userId="76d02b97-1bbd-456c-868a-7dcf11490085" providerId="ADAL" clId="{E143ABCA-27CE-410E-B4F9-AA2CB1A8B2F6}" dt="2023-06-26T19:06:37.858" v="946"/>
          <ac:spMkLst>
            <pc:docMk/>
            <pc:sldMk cId="2874436018" sldId="474"/>
            <ac:spMk id="2" creationId="{09E80FFC-1B2F-5A51-1595-6DB0F9770D70}"/>
          </ac:spMkLst>
        </pc:spChg>
        <pc:spChg chg="mod">
          <ac:chgData name="David VACHALA" userId="76d02b97-1bbd-456c-868a-7dcf11490085" providerId="ADAL" clId="{E143ABCA-27CE-410E-B4F9-AA2CB1A8B2F6}" dt="2023-06-26T19:07:12.366" v="955" actId="20577"/>
          <ac:spMkLst>
            <pc:docMk/>
            <pc:sldMk cId="2874436018" sldId="474"/>
            <ac:spMk id="3" creationId="{19A5C897-B6F5-0D04-B06B-2FD669317922}"/>
          </ac:spMkLst>
        </pc:spChg>
        <pc:spChg chg="add mod">
          <ac:chgData name="David VACHALA" userId="76d02b97-1bbd-456c-868a-7dcf11490085" providerId="ADAL" clId="{E143ABCA-27CE-410E-B4F9-AA2CB1A8B2F6}" dt="2023-06-26T19:07:34.730" v="958" actId="1076"/>
          <ac:spMkLst>
            <pc:docMk/>
            <pc:sldMk cId="2874436018" sldId="474"/>
            <ac:spMk id="6" creationId="{A2C55296-671F-ABA6-DFC7-DD624A01A8D7}"/>
          </ac:spMkLst>
        </pc:spChg>
      </pc:sldChg>
      <pc:sldChg chg="addSp delSp modSp add mod ord">
        <pc:chgData name="David VACHALA" userId="76d02b97-1bbd-456c-868a-7dcf11490085" providerId="ADAL" clId="{E143ABCA-27CE-410E-B4F9-AA2CB1A8B2F6}" dt="2023-06-26T19:18:41.554" v="1045"/>
        <pc:sldMkLst>
          <pc:docMk/>
          <pc:sldMk cId="98035000" sldId="475"/>
        </pc:sldMkLst>
        <pc:spChg chg="mod">
          <ac:chgData name="David VACHALA" userId="76d02b97-1bbd-456c-868a-7dcf11490085" providerId="ADAL" clId="{E143ABCA-27CE-410E-B4F9-AA2CB1A8B2F6}" dt="2023-06-26T19:14:21.572" v="1043" actId="33524"/>
          <ac:spMkLst>
            <pc:docMk/>
            <pc:sldMk cId="98035000" sldId="475"/>
            <ac:spMk id="2" creationId="{09E80FFC-1B2F-5A51-1595-6DB0F9770D70}"/>
          </ac:spMkLst>
        </pc:spChg>
        <pc:spChg chg="add del mod">
          <ac:chgData name="David VACHALA" userId="76d02b97-1bbd-456c-868a-7dcf11490085" providerId="ADAL" clId="{E143ABCA-27CE-410E-B4F9-AA2CB1A8B2F6}" dt="2023-06-26T19:14:09.227" v="1040" actId="20577"/>
          <ac:spMkLst>
            <pc:docMk/>
            <pc:sldMk cId="98035000" sldId="475"/>
            <ac:spMk id="3" creationId="{19A5C897-B6F5-0D04-B06B-2FD669317922}"/>
          </ac:spMkLst>
        </pc:spChg>
        <pc:spChg chg="add mod">
          <ac:chgData name="David VACHALA" userId="76d02b97-1bbd-456c-868a-7dcf11490085" providerId="ADAL" clId="{E143ABCA-27CE-410E-B4F9-AA2CB1A8B2F6}" dt="2023-06-26T19:14:18.283" v="1042" actId="1076"/>
          <ac:spMkLst>
            <pc:docMk/>
            <pc:sldMk cId="98035000" sldId="475"/>
            <ac:spMk id="10" creationId="{FD2FAECD-2BDF-814B-4E7C-4C64A464DE68}"/>
          </ac:spMkLst>
        </pc:spChg>
        <pc:picChg chg="add mod">
          <ac:chgData name="David VACHALA" userId="76d02b97-1bbd-456c-868a-7dcf11490085" providerId="ADAL" clId="{E143ABCA-27CE-410E-B4F9-AA2CB1A8B2F6}" dt="2023-06-26T19:13:18.592" v="1000" actId="1076"/>
          <ac:picMkLst>
            <pc:docMk/>
            <pc:sldMk cId="98035000" sldId="475"/>
            <ac:picMk id="6" creationId="{CC514B47-48E2-DE2B-75A3-2C4A8B2B68A2}"/>
          </ac:picMkLst>
        </pc:picChg>
        <pc:picChg chg="add del mod ord">
          <ac:chgData name="David VACHALA" userId="76d02b97-1bbd-456c-868a-7dcf11490085" providerId="ADAL" clId="{E143ABCA-27CE-410E-B4F9-AA2CB1A8B2F6}" dt="2023-06-26T19:14:00.823" v="1035" actId="22"/>
          <ac:picMkLst>
            <pc:docMk/>
            <pc:sldMk cId="98035000" sldId="475"/>
            <ac:picMk id="8" creationId="{D2A5C6C8-594A-5B7F-756A-7C0E3C0362DF}"/>
          </ac:picMkLst>
        </pc:picChg>
      </pc:sldChg>
      <pc:sldChg chg="addSp modSp add mod ord">
        <pc:chgData name="David VACHALA" userId="76d02b97-1bbd-456c-868a-7dcf11490085" providerId="ADAL" clId="{E143ABCA-27CE-410E-B4F9-AA2CB1A8B2F6}" dt="2023-06-26T19:18:56.533" v="1053"/>
        <pc:sldMkLst>
          <pc:docMk/>
          <pc:sldMk cId="1255037676" sldId="476"/>
        </pc:sldMkLst>
        <pc:spChg chg="mod">
          <ac:chgData name="David VACHALA" userId="76d02b97-1bbd-456c-868a-7dcf11490085" providerId="ADAL" clId="{E143ABCA-27CE-410E-B4F9-AA2CB1A8B2F6}" dt="2023-06-26T19:08:26.024" v="962" actId="27636"/>
          <ac:spMkLst>
            <pc:docMk/>
            <pc:sldMk cId="1255037676" sldId="476"/>
            <ac:spMk id="2" creationId="{09E80FFC-1B2F-5A51-1595-6DB0F9770D70}"/>
          </ac:spMkLst>
        </pc:spChg>
        <pc:spChg chg="mod">
          <ac:chgData name="David VACHALA" userId="76d02b97-1bbd-456c-868a-7dcf11490085" providerId="ADAL" clId="{E143ABCA-27CE-410E-B4F9-AA2CB1A8B2F6}" dt="2023-06-26T19:10:01.936" v="992" actId="20577"/>
          <ac:spMkLst>
            <pc:docMk/>
            <pc:sldMk cId="1255037676" sldId="476"/>
            <ac:spMk id="3" creationId="{19A5C897-B6F5-0D04-B06B-2FD669317922}"/>
          </ac:spMkLst>
        </pc:spChg>
        <pc:picChg chg="add mod">
          <ac:chgData name="David VACHALA" userId="76d02b97-1bbd-456c-868a-7dcf11490085" providerId="ADAL" clId="{E143ABCA-27CE-410E-B4F9-AA2CB1A8B2F6}" dt="2023-06-26T19:08:41.779" v="967" actId="1076"/>
          <ac:picMkLst>
            <pc:docMk/>
            <pc:sldMk cId="1255037676" sldId="476"/>
            <ac:picMk id="6146" creationId="{7F397E93-11D4-D688-3403-C8FDCC4FC19E}"/>
          </ac:picMkLst>
        </pc:picChg>
      </pc:sldChg>
      <pc:sldChg chg="add del">
        <pc:chgData name="David VACHALA" userId="76d02b97-1bbd-456c-868a-7dcf11490085" providerId="ADAL" clId="{E143ABCA-27CE-410E-B4F9-AA2CB1A8B2F6}" dt="2023-06-26T19:18:44.498" v="1046" actId="47"/>
        <pc:sldMkLst>
          <pc:docMk/>
          <pc:sldMk cId="4284884444" sldId="477"/>
        </pc:sldMkLst>
      </pc:sldChg>
      <pc:sldChg chg="add del">
        <pc:chgData name="David VACHALA" userId="76d02b97-1bbd-456c-868a-7dcf11490085" providerId="ADAL" clId="{E143ABCA-27CE-410E-B4F9-AA2CB1A8B2F6}" dt="2023-06-26T19:18:44.868" v="1047" actId="47"/>
        <pc:sldMkLst>
          <pc:docMk/>
          <pc:sldMk cId="2732354880" sldId="478"/>
        </pc:sldMkLst>
      </pc:sldChg>
      <pc:sldChg chg="add del">
        <pc:chgData name="David VACHALA" userId="76d02b97-1bbd-456c-868a-7dcf11490085" providerId="ADAL" clId="{E143ABCA-27CE-410E-B4F9-AA2CB1A8B2F6}" dt="2023-06-26T19:18:45.190" v="1048" actId="47"/>
        <pc:sldMkLst>
          <pc:docMk/>
          <pc:sldMk cId="2828037397" sldId="479"/>
        </pc:sldMkLst>
      </pc:sldChg>
      <pc:sldChg chg="add del">
        <pc:chgData name="David VACHALA" userId="76d02b97-1bbd-456c-868a-7dcf11490085" providerId="ADAL" clId="{E143ABCA-27CE-410E-B4F9-AA2CB1A8B2F6}" dt="2023-06-26T19:18:46.446" v="1049" actId="47"/>
        <pc:sldMkLst>
          <pc:docMk/>
          <pc:sldMk cId="4142003659" sldId="480"/>
        </pc:sldMkLst>
      </pc:sldChg>
      <pc:sldMasterChg chg="del delSldLayout">
        <pc:chgData name="David VACHALA" userId="76d02b97-1bbd-456c-868a-7dcf11490085" providerId="ADAL" clId="{E143ABCA-27CE-410E-B4F9-AA2CB1A8B2F6}" dt="2023-06-17T05:56:37.075" v="67" actId="47"/>
        <pc:sldMasterMkLst>
          <pc:docMk/>
          <pc:sldMasterMk cId="2885650283" sldId="2147483667"/>
        </pc:sldMasterMkLst>
        <pc:sldLayoutChg chg="del">
          <pc:chgData name="David VACHALA" userId="76d02b97-1bbd-456c-868a-7dcf11490085" providerId="ADAL" clId="{E143ABCA-27CE-410E-B4F9-AA2CB1A8B2F6}" dt="2023-06-17T05:56:37.075" v="67" actId="47"/>
          <pc:sldLayoutMkLst>
            <pc:docMk/>
            <pc:sldMasterMk cId="2885650283" sldId="2147483667"/>
            <pc:sldLayoutMk cId="3931758505" sldId="2147483668"/>
          </pc:sldLayoutMkLst>
        </pc:sldLayoutChg>
        <pc:sldLayoutChg chg="del">
          <pc:chgData name="David VACHALA" userId="76d02b97-1bbd-456c-868a-7dcf11490085" providerId="ADAL" clId="{E143ABCA-27CE-410E-B4F9-AA2CB1A8B2F6}" dt="2023-06-17T05:56:37.075" v="67" actId="47"/>
          <pc:sldLayoutMkLst>
            <pc:docMk/>
            <pc:sldMasterMk cId="2885650283" sldId="2147483667"/>
            <pc:sldLayoutMk cId="1440509040" sldId="2147483669"/>
          </pc:sldLayoutMkLst>
        </pc:sldLayoutChg>
        <pc:sldLayoutChg chg="del">
          <pc:chgData name="David VACHALA" userId="76d02b97-1bbd-456c-868a-7dcf11490085" providerId="ADAL" clId="{E143ABCA-27CE-410E-B4F9-AA2CB1A8B2F6}" dt="2023-06-17T05:56:37.075" v="67" actId="47"/>
          <pc:sldLayoutMkLst>
            <pc:docMk/>
            <pc:sldMasterMk cId="2885650283" sldId="2147483667"/>
            <pc:sldLayoutMk cId="2468172779" sldId="2147483670"/>
          </pc:sldLayoutMkLst>
        </pc:sldLayoutChg>
        <pc:sldLayoutChg chg="del">
          <pc:chgData name="David VACHALA" userId="76d02b97-1bbd-456c-868a-7dcf11490085" providerId="ADAL" clId="{E143ABCA-27CE-410E-B4F9-AA2CB1A8B2F6}" dt="2023-06-17T05:56:37.075" v="67" actId="47"/>
          <pc:sldLayoutMkLst>
            <pc:docMk/>
            <pc:sldMasterMk cId="2885650283" sldId="2147483667"/>
            <pc:sldLayoutMk cId="1443775131" sldId="2147483671"/>
          </pc:sldLayoutMkLst>
        </pc:sldLayoutChg>
        <pc:sldLayoutChg chg="del">
          <pc:chgData name="David VACHALA" userId="76d02b97-1bbd-456c-868a-7dcf11490085" providerId="ADAL" clId="{E143ABCA-27CE-410E-B4F9-AA2CB1A8B2F6}" dt="2023-06-17T05:56:37.075" v="67" actId="47"/>
          <pc:sldLayoutMkLst>
            <pc:docMk/>
            <pc:sldMasterMk cId="2885650283" sldId="2147483667"/>
            <pc:sldLayoutMk cId="2150209998" sldId="2147483672"/>
          </pc:sldLayoutMkLst>
        </pc:sldLayoutChg>
        <pc:sldLayoutChg chg="del">
          <pc:chgData name="David VACHALA" userId="76d02b97-1bbd-456c-868a-7dcf11490085" providerId="ADAL" clId="{E143ABCA-27CE-410E-B4F9-AA2CB1A8B2F6}" dt="2023-06-17T05:56:37.075" v="67" actId="47"/>
          <pc:sldLayoutMkLst>
            <pc:docMk/>
            <pc:sldMasterMk cId="2885650283" sldId="2147483667"/>
            <pc:sldLayoutMk cId="2651883608" sldId="2147483673"/>
          </pc:sldLayoutMkLst>
        </pc:sldLayoutChg>
      </pc:sldMasterChg>
    </pc:docChg>
  </pc:docChgLst>
  <pc:docChgLst>
    <pc:chgData name="David Vachala" userId="91433487-0c4d-408d-9c05-4db9b7ff8fc7" providerId="ADAL" clId="{17ACA206-15FB-46F9-9CAB-58973082162A}"/>
    <pc:docChg chg="undo redo custSel addSld delSld modSld modSection">
      <pc:chgData name="David Vachala" userId="91433487-0c4d-408d-9c05-4db9b7ff8fc7" providerId="ADAL" clId="{17ACA206-15FB-46F9-9CAB-58973082162A}" dt="2023-04-15T13:53:45.908" v="127" actId="1076"/>
      <pc:docMkLst>
        <pc:docMk/>
      </pc:docMkLst>
      <pc:sldChg chg="modSp mod">
        <pc:chgData name="David Vachala" userId="91433487-0c4d-408d-9c05-4db9b7ff8fc7" providerId="ADAL" clId="{17ACA206-15FB-46F9-9CAB-58973082162A}" dt="2023-04-15T13:53:08.301" v="121" actId="27636"/>
        <pc:sldMkLst>
          <pc:docMk/>
          <pc:sldMk cId="3674066786" sldId="256"/>
        </pc:sldMkLst>
        <pc:spChg chg="mod">
          <ac:chgData name="David Vachala" userId="91433487-0c4d-408d-9c05-4db9b7ff8fc7" providerId="ADAL" clId="{17ACA206-15FB-46F9-9CAB-58973082162A}" dt="2023-04-15T13:53:08.301" v="121" actId="27636"/>
          <ac:spMkLst>
            <pc:docMk/>
            <pc:sldMk cId="3674066786" sldId="256"/>
            <ac:spMk id="8" creationId="{88B82E67-C906-4FA9-BD44-A226DC6C19B0}"/>
          </ac:spMkLst>
        </pc:spChg>
        <pc:spChg chg="mod">
          <ac:chgData name="David Vachala" userId="91433487-0c4d-408d-9c05-4db9b7ff8fc7" providerId="ADAL" clId="{17ACA206-15FB-46F9-9CAB-58973082162A}" dt="2023-04-15T13:52:27.622" v="112"/>
          <ac:spMkLst>
            <pc:docMk/>
            <pc:sldMk cId="3674066786" sldId="256"/>
            <ac:spMk id="14" creationId="{6E31850A-D536-41F0-9D96-7836AAC5E502}"/>
          </ac:spMkLst>
        </pc:spChg>
        <pc:spChg chg="mod">
          <ac:chgData name="David Vachala" userId="91433487-0c4d-408d-9c05-4db9b7ff8fc7" providerId="ADAL" clId="{17ACA206-15FB-46F9-9CAB-58973082162A}" dt="2023-04-15T13:52:46.259" v="116" actId="27636"/>
          <ac:spMkLst>
            <pc:docMk/>
            <pc:sldMk cId="3674066786" sldId="256"/>
            <ac:spMk id="15" creationId="{039E4815-406A-447F-A41F-26286A4CD799}"/>
          </ac:spMkLst>
        </pc:spChg>
        <pc:picChg chg="mod">
          <ac:chgData name="David Vachala" userId="91433487-0c4d-408d-9c05-4db9b7ff8fc7" providerId="ADAL" clId="{17ACA206-15FB-46F9-9CAB-58973082162A}" dt="2023-04-15T13:50:13.375" v="43"/>
          <ac:picMkLst>
            <pc:docMk/>
            <pc:sldMk cId="3674066786" sldId="256"/>
            <ac:picMk id="7" creationId="{B0BD3314-776A-44E8-9050-B1333A393952}"/>
          </ac:picMkLst>
        </pc:picChg>
      </pc:sldChg>
      <pc:sldChg chg="modSp mod">
        <pc:chgData name="David Vachala" userId="91433487-0c4d-408d-9c05-4db9b7ff8fc7" providerId="ADAL" clId="{17ACA206-15FB-46F9-9CAB-58973082162A}" dt="2023-04-15T13:53:45.908" v="127" actId="1076"/>
        <pc:sldMkLst>
          <pc:docMk/>
          <pc:sldMk cId="1743216632" sldId="261"/>
        </pc:sldMkLst>
        <pc:spChg chg="mod">
          <ac:chgData name="David Vachala" userId="91433487-0c4d-408d-9c05-4db9b7ff8fc7" providerId="ADAL" clId="{17ACA206-15FB-46F9-9CAB-58973082162A}" dt="2023-04-15T13:49:40.482" v="18" actId="20577"/>
          <ac:spMkLst>
            <pc:docMk/>
            <pc:sldMk cId="1743216632" sldId="261"/>
            <ac:spMk id="29" creationId="{CB892594-7024-4545-AEF5-72B22C06A1A3}"/>
          </ac:spMkLst>
        </pc:spChg>
        <pc:spChg chg="mod">
          <ac:chgData name="David Vachala" userId="91433487-0c4d-408d-9c05-4db9b7ff8fc7" providerId="ADAL" clId="{17ACA206-15FB-46F9-9CAB-58973082162A}" dt="2023-04-15T13:53:45.908" v="127" actId="1076"/>
          <ac:spMkLst>
            <pc:docMk/>
            <pc:sldMk cId="1743216632" sldId="261"/>
            <ac:spMk id="38" creationId="{3AD62353-66DA-437B-A82D-75433367BE34}"/>
          </ac:spMkLst>
        </pc:spChg>
        <pc:spChg chg="mod">
          <ac:chgData name="David Vachala" userId="91433487-0c4d-408d-9c05-4db9b7ff8fc7" providerId="ADAL" clId="{17ACA206-15FB-46F9-9CAB-58973082162A}" dt="2023-04-15T13:53:43.741" v="126" actId="1076"/>
          <ac:spMkLst>
            <pc:docMk/>
            <pc:sldMk cId="1743216632" sldId="261"/>
            <ac:spMk id="39" creationId="{C17792EC-B649-4521-8BC0-704F4F4F9823}"/>
          </ac:spMkLst>
        </pc:spChg>
        <pc:spChg chg="mod">
          <ac:chgData name="David Vachala" userId="91433487-0c4d-408d-9c05-4db9b7ff8fc7" providerId="ADAL" clId="{17ACA206-15FB-46F9-9CAB-58973082162A}" dt="2023-04-15T13:49:11.242" v="6" actId="20577"/>
          <ac:spMkLst>
            <pc:docMk/>
            <pc:sldMk cId="1743216632" sldId="261"/>
            <ac:spMk id="42" creationId="{4BCB5372-1AB6-44A8-AD04-1395BEABC92C}"/>
          </ac:spMkLst>
        </pc:spChg>
        <pc:picChg chg="mod">
          <ac:chgData name="David Vachala" userId="91433487-0c4d-408d-9c05-4db9b7ff8fc7" providerId="ADAL" clId="{17ACA206-15FB-46F9-9CAB-58973082162A}" dt="2023-04-15T13:49:34.030" v="8"/>
          <ac:picMkLst>
            <pc:docMk/>
            <pc:sldMk cId="1743216632" sldId="261"/>
            <ac:picMk id="37" creationId="{DDCB2138-9DAD-4B7D-8846-B68288AF3EAC}"/>
          </ac:picMkLst>
        </pc:picChg>
      </pc:sldChg>
      <pc:sldChg chg="del">
        <pc:chgData name="David Vachala" userId="91433487-0c4d-408d-9c05-4db9b7ff8fc7" providerId="ADAL" clId="{17ACA206-15FB-46F9-9CAB-58973082162A}" dt="2023-04-15T13:52:05.950" v="102" actId="47"/>
        <pc:sldMkLst>
          <pc:docMk/>
          <pc:sldMk cId="1876915601" sldId="265"/>
        </pc:sldMkLst>
      </pc:sldChg>
      <pc:sldChg chg="add del">
        <pc:chgData name="David Vachala" userId="91433487-0c4d-408d-9c05-4db9b7ff8fc7" providerId="ADAL" clId="{17ACA206-15FB-46F9-9CAB-58973082162A}" dt="2023-04-15T13:51:56.551" v="98" actId="47"/>
        <pc:sldMkLst>
          <pc:docMk/>
          <pc:sldMk cId="419931507" sldId="268"/>
        </pc:sldMkLst>
      </pc:sldChg>
      <pc:sldChg chg="del">
        <pc:chgData name="David Vachala" userId="91433487-0c4d-408d-9c05-4db9b7ff8fc7" providerId="ADAL" clId="{17ACA206-15FB-46F9-9CAB-58973082162A}" dt="2023-04-15T13:52:09.912" v="109" actId="47"/>
        <pc:sldMkLst>
          <pc:docMk/>
          <pc:sldMk cId="2489122127" sldId="273"/>
        </pc:sldMkLst>
      </pc:sldChg>
      <pc:sldChg chg="del">
        <pc:chgData name="David Vachala" userId="91433487-0c4d-408d-9c05-4db9b7ff8fc7" providerId="ADAL" clId="{17ACA206-15FB-46F9-9CAB-58973082162A}" dt="2023-04-15T13:52:10.443" v="110" actId="47"/>
        <pc:sldMkLst>
          <pc:docMk/>
          <pc:sldMk cId="3735331255" sldId="274"/>
        </pc:sldMkLst>
      </pc:sldChg>
      <pc:sldChg chg="del">
        <pc:chgData name="David Vachala" userId="91433487-0c4d-408d-9c05-4db9b7ff8fc7" providerId="ADAL" clId="{17ACA206-15FB-46F9-9CAB-58973082162A}" dt="2023-04-15T13:52:05.464" v="101" actId="47"/>
        <pc:sldMkLst>
          <pc:docMk/>
          <pc:sldMk cId="2518129459" sldId="294"/>
        </pc:sldMkLst>
      </pc:sldChg>
      <pc:sldChg chg="del">
        <pc:chgData name="David Vachala" userId="91433487-0c4d-408d-9c05-4db9b7ff8fc7" providerId="ADAL" clId="{17ACA206-15FB-46F9-9CAB-58973082162A}" dt="2023-04-15T13:52:06.462" v="103" actId="47"/>
        <pc:sldMkLst>
          <pc:docMk/>
          <pc:sldMk cId="1563367588" sldId="295"/>
        </pc:sldMkLst>
      </pc:sldChg>
      <pc:sldChg chg="del">
        <pc:chgData name="David Vachala" userId="91433487-0c4d-408d-9c05-4db9b7ff8fc7" providerId="ADAL" clId="{17ACA206-15FB-46F9-9CAB-58973082162A}" dt="2023-04-15T13:52:09.308" v="108" actId="47"/>
        <pc:sldMkLst>
          <pc:docMk/>
          <pc:sldMk cId="3590131144" sldId="296"/>
        </pc:sldMkLst>
      </pc:sldChg>
      <pc:sldChg chg="del">
        <pc:chgData name="David Vachala" userId="91433487-0c4d-408d-9c05-4db9b7ff8fc7" providerId="ADAL" clId="{17ACA206-15FB-46F9-9CAB-58973082162A}" dt="2023-04-15T13:52:07.619" v="105" actId="47"/>
        <pc:sldMkLst>
          <pc:docMk/>
          <pc:sldMk cId="4015711562" sldId="297"/>
        </pc:sldMkLst>
      </pc:sldChg>
      <pc:sldChg chg="del">
        <pc:chgData name="David Vachala" userId="91433487-0c4d-408d-9c05-4db9b7ff8fc7" providerId="ADAL" clId="{17ACA206-15FB-46F9-9CAB-58973082162A}" dt="2023-04-15T13:52:08.153" v="106" actId="47"/>
        <pc:sldMkLst>
          <pc:docMk/>
          <pc:sldMk cId="1214071508" sldId="298"/>
        </pc:sldMkLst>
      </pc:sldChg>
      <pc:sldChg chg="del">
        <pc:chgData name="David Vachala" userId="91433487-0c4d-408d-9c05-4db9b7ff8fc7" providerId="ADAL" clId="{17ACA206-15FB-46F9-9CAB-58973082162A}" dt="2023-04-15T13:52:08.710" v="107" actId="47"/>
        <pc:sldMkLst>
          <pc:docMk/>
          <pc:sldMk cId="1575689384" sldId="299"/>
        </pc:sldMkLst>
      </pc:sldChg>
      <pc:sldChg chg="del">
        <pc:chgData name="David Vachala" userId="91433487-0c4d-408d-9c05-4db9b7ff8fc7" providerId="ADAL" clId="{17ACA206-15FB-46F9-9CAB-58973082162A}" dt="2023-04-15T13:52:06.967" v="104" actId="47"/>
        <pc:sldMkLst>
          <pc:docMk/>
          <pc:sldMk cId="934342821" sldId="300"/>
        </pc:sldMkLst>
      </pc:sldChg>
      <pc:sldChg chg="del">
        <pc:chgData name="David Vachala" userId="91433487-0c4d-408d-9c05-4db9b7ff8fc7" providerId="ADAL" clId="{17ACA206-15FB-46F9-9CAB-58973082162A}" dt="2023-04-15T13:51:55.141" v="96" actId="47"/>
        <pc:sldMkLst>
          <pc:docMk/>
          <pc:sldMk cId="2253582280" sldId="301"/>
        </pc:sldMkLst>
      </pc:sldChg>
      <pc:sldChg chg="add del">
        <pc:chgData name="David Vachala" userId="91433487-0c4d-408d-9c05-4db9b7ff8fc7" providerId="ADAL" clId="{17ACA206-15FB-46F9-9CAB-58973082162A}" dt="2023-04-15T13:51:54.330" v="95" actId="47"/>
        <pc:sldMkLst>
          <pc:docMk/>
          <pc:sldMk cId="1665978309" sldId="302"/>
        </pc:sldMkLst>
      </pc:sldChg>
      <pc:sldChg chg="delSp modSp add del mod">
        <pc:chgData name="David Vachala" userId="91433487-0c4d-408d-9c05-4db9b7ff8fc7" providerId="ADAL" clId="{17ACA206-15FB-46F9-9CAB-58973082162A}" dt="2023-04-15T13:51:51.913" v="94" actId="478"/>
        <pc:sldMkLst>
          <pc:docMk/>
          <pc:sldMk cId="1652321565" sldId="303"/>
        </pc:sldMkLst>
        <pc:spChg chg="del">
          <ac:chgData name="David Vachala" userId="91433487-0c4d-408d-9c05-4db9b7ff8fc7" providerId="ADAL" clId="{17ACA206-15FB-46F9-9CAB-58973082162A}" dt="2023-04-15T13:51:51.913" v="94" actId="478"/>
          <ac:spMkLst>
            <pc:docMk/>
            <pc:sldMk cId="1652321565" sldId="303"/>
            <ac:spMk id="2" creationId="{8B1F1D98-58B1-9444-1FE3-2ABF9605EBBB}"/>
          </ac:spMkLst>
        </pc:spChg>
        <pc:spChg chg="del">
          <ac:chgData name="David Vachala" userId="91433487-0c4d-408d-9c05-4db9b7ff8fc7" providerId="ADAL" clId="{17ACA206-15FB-46F9-9CAB-58973082162A}" dt="2023-04-15T13:51:51.913" v="94" actId="478"/>
          <ac:spMkLst>
            <pc:docMk/>
            <pc:sldMk cId="1652321565" sldId="303"/>
            <ac:spMk id="24" creationId="{66ECFA72-0F3A-C97D-3E1B-C004C68ADA01}"/>
          </ac:spMkLst>
        </pc:spChg>
        <pc:spChg chg="mod">
          <ac:chgData name="David Vachala" userId="91433487-0c4d-408d-9c05-4db9b7ff8fc7" providerId="ADAL" clId="{17ACA206-15FB-46F9-9CAB-58973082162A}" dt="2023-04-15T13:51:47.897" v="93" actId="20577"/>
          <ac:spMkLst>
            <pc:docMk/>
            <pc:sldMk cId="1652321565" sldId="303"/>
            <ac:spMk id="27" creationId="{DE0A33EE-30D3-1829-184E-3B72DCD1A917}"/>
          </ac:spMkLst>
        </pc:spChg>
        <pc:picChg chg="del">
          <ac:chgData name="David Vachala" userId="91433487-0c4d-408d-9c05-4db9b7ff8fc7" providerId="ADAL" clId="{17ACA206-15FB-46F9-9CAB-58973082162A}" dt="2023-04-15T13:51:51.913" v="94" actId="478"/>
          <ac:picMkLst>
            <pc:docMk/>
            <pc:sldMk cId="1652321565" sldId="303"/>
            <ac:picMk id="25" creationId="{C13E76E3-1D8F-E0CA-EDC0-580D3773CC67}"/>
          </ac:picMkLst>
        </pc:picChg>
      </pc:sldChg>
      <pc:sldChg chg="del">
        <pc:chgData name="David Vachala" userId="91433487-0c4d-408d-9c05-4db9b7ff8fc7" providerId="ADAL" clId="{17ACA206-15FB-46F9-9CAB-58973082162A}" dt="2023-04-15T13:51:30.941" v="82" actId="47"/>
        <pc:sldMkLst>
          <pc:docMk/>
          <pc:sldMk cId="1626699710" sldId="304"/>
        </pc:sldMkLst>
      </pc:sldChg>
      <pc:sldChg chg="del">
        <pc:chgData name="David Vachala" userId="91433487-0c4d-408d-9c05-4db9b7ff8fc7" providerId="ADAL" clId="{17ACA206-15FB-46F9-9CAB-58973082162A}" dt="2023-04-15T13:51:30.085" v="81" actId="47"/>
        <pc:sldMkLst>
          <pc:docMk/>
          <pc:sldMk cId="3972881469" sldId="305"/>
        </pc:sldMkLst>
      </pc:sldChg>
      <pc:sldChg chg="del">
        <pc:chgData name="David Vachala" userId="91433487-0c4d-408d-9c05-4db9b7ff8fc7" providerId="ADAL" clId="{17ACA206-15FB-46F9-9CAB-58973082162A}" dt="2023-04-15T13:51:29.317" v="80" actId="47"/>
        <pc:sldMkLst>
          <pc:docMk/>
          <pc:sldMk cId="917265022" sldId="306"/>
        </pc:sldMkLst>
      </pc:sldChg>
      <pc:sldChg chg="del">
        <pc:chgData name="David Vachala" userId="91433487-0c4d-408d-9c05-4db9b7ff8fc7" providerId="ADAL" clId="{17ACA206-15FB-46F9-9CAB-58973082162A}" dt="2023-04-15T13:51:28.312" v="79" actId="47"/>
        <pc:sldMkLst>
          <pc:docMk/>
          <pc:sldMk cId="886912273" sldId="307"/>
        </pc:sldMkLst>
      </pc:sldChg>
      <pc:sldChg chg="del">
        <pc:chgData name="David Vachala" userId="91433487-0c4d-408d-9c05-4db9b7ff8fc7" providerId="ADAL" clId="{17ACA206-15FB-46F9-9CAB-58973082162A}" dt="2023-04-15T13:51:25.576" v="78" actId="47"/>
        <pc:sldMkLst>
          <pc:docMk/>
          <pc:sldMk cId="1844005822" sldId="308"/>
        </pc:sldMkLst>
      </pc:sldChg>
      <pc:sldChg chg="modSp mod">
        <pc:chgData name="David Vachala" userId="91433487-0c4d-408d-9c05-4db9b7ff8fc7" providerId="ADAL" clId="{17ACA206-15FB-46F9-9CAB-58973082162A}" dt="2023-04-15T13:51:08.387" v="76" actId="27636"/>
        <pc:sldMkLst>
          <pc:docMk/>
          <pc:sldMk cId="2006533774" sldId="309"/>
        </pc:sldMkLst>
        <pc:spChg chg="mod">
          <ac:chgData name="David Vachala" userId="91433487-0c4d-408d-9c05-4db9b7ff8fc7" providerId="ADAL" clId="{17ACA206-15FB-46F9-9CAB-58973082162A}" dt="2023-04-15T13:50:52.642" v="72"/>
          <ac:spMkLst>
            <pc:docMk/>
            <pc:sldMk cId="2006533774" sldId="309"/>
            <ac:spMk id="14" creationId="{6E31850A-D536-41F0-9D96-7836AAC5E502}"/>
          </ac:spMkLst>
        </pc:spChg>
        <pc:spChg chg="mod">
          <ac:chgData name="David Vachala" userId="91433487-0c4d-408d-9c05-4db9b7ff8fc7" providerId="ADAL" clId="{17ACA206-15FB-46F9-9CAB-58973082162A}" dt="2023-04-15T13:51:08.387" v="76" actId="27636"/>
          <ac:spMkLst>
            <pc:docMk/>
            <pc:sldMk cId="2006533774" sldId="309"/>
            <ac:spMk id="15" creationId="{039E4815-406A-447F-A41F-26286A4CD799}"/>
          </ac:spMkLst>
        </pc:spChg>
      </pc:sldChg>
      <pc:sldChg chg="del">
        <pc:chgData name="David Vachala" userId="91433487-0c4d-408d-9c05-4db9b7ff8fc7" providerId="ADAL" clId="{17ACA206-15FB-46F9-9CAB-58973082162A}" dt="2023-04-15T13:53:10.840" v="122" actId="47"/>
        <pc:sldMkLst>
          <pc:docMk/>
          <pc:sldMk cId="1120781500" sldId="310"/>
        </pc:sldMkLst>
      </pc:sldChg>
      <pc:sldChg chg="del">
        <pc:chgData name="David Vachala" userId="91433487-0c4d-408d-9c05-4db9b7ff8fc7" providerId="ADAL" clId="{17ACA206-15FB-46F9-9CAB-58973082162A}" dt="2023-04-15T13:50:33.897" v="66" actId="47"/>
        <pc:sldMkLst>
          <pc:docMk/>
          <pc:sldMk cId="2767411705" sldId="311"/>
        </pc:sldMkLst>
      </pc:sldChg>
      <pc:sldChg chg="del">
        <pc:chgData name="David Vachala" userId="91433487-0c4d-408d-9c05-4db9b7ff8fc7" providerId="ADAL" clId="{17ACA206-15FB-46F9-9CAB-58973082162A}" dt="2023-04-15T13:50:34.486" v="67" actId="47"/>
        <pc:sldMkLst>
          <pc:docMk/>
          <pc:sldMk cId="542784377" sldId="312"/>
        </pc:sldMkLst>
      </pc:sldChg>
      <pc:sldChg chg="addSp delSp modSp mod">
        <pc:chgData name="David Vachala" userId="91433487-0c4d-408d-9c05-4db9b7ff8fc7" providerId="ADAL" clId="{17ACA206-15FB-46F9-9CAB-58973082162A}" dt="2023-04-15T13:52:02.448" v="99" actId="478"/>
        <pc:sldMkLst>
          <pc:docMk/>
          <pc:sldMk cId="1042317166" sldId="313"/>
        </pc:sldMkLst>
        <pc:spChg chg="add mod">
          <ac:chgData name="David Vachala" userId="91433487-0c4d-408d-9c05-4db9b7ff8fc7" providerId="ADAL" clId="{17ACA206-15FB-46F9-9CAB-58973082162A}" dt="2023-04-15T13:52:02.448" v="99" actId="478"/>
          <ac:spMkLst>
            <pc:docMk/>
            <pc:sldMk cId="1042317166" sldId="313"/>
            <ac:spMk id="5" creationId="{C3E0CF63-6F21-202D-6379-01CBA49CA521}"/>
          </ac:spMkLst>
        </pc:spChg>
        <pc:spChg chg="del">
          <ac:chgData name="David Vachala" userId="91433487-0c4d-408d-9c05-4db9b7ff8fc7" providerId="ADAL" clId="{17ACA206-15FB-46F9-9CAB-58973082162A}" dt="2023-04-15T13:52:02.448" v="99" actId="478"/>
          <ac:spMkLst>
            <pc:docMk/>
            <pc:sldMk cId="1042317166" sldId="313"/>
            <ac:spMk id="10" creationId="{CE5BADE0-A73F-40E8-B8DA-DD9D4B8F0B50}"/>
          </ac:spMkLst>
        </pc:spChg>
        <pc:spChg chg="del">
          <ac:chgData name="David Vachala" userId="91433487-0c4d-408d-9c05-4db9b7ff8fc7" providerId="ADAL" clId="{17ACA206-15FB-46F9-9CAB-58973082162A}" dt="2023-04-15T13:52:02.448" v="99" actId="478"/>
          <ac:spMkLst>
            <pc:docMk/>
            <pc:sldMk cId="1042317166" sldId="313"/>
            <ac:spMk id="11" creationId="{91DF70AD-7DCF-1327-C7EA-803716680453}"/>
          </ac:spMkLst>
        </pc:spChg>
        <pc:picChg chg="del">
          <ac:chgData name="David Vachala" userId="91433487-0c4d-408d-9c05-4db9b7ff8fc7" providerId="ADAL" clId="{17ACA206-15FB-46F9-9CAB-58973082162A}" dt="2023-04-15T13:52:02.448" v="99" actId="478"/>
          <ac:picMkLst>
            <pc:docMk/>
            <pc:sldMk cId="1042317166" sldId="313"/>
            <ac:picMk id="3" creationId="{EB49816C-1626-68D5-EA9F-D5DABD5E92A5}"/>
          </ac:picMkLst>
        </pc:picChg>
        <pc:picChg chg="del">
          <ac:chgData name="David Vachala" userId="91433487-0c4d-408d-9c05-4db9b7ff8fc7" providerId="ADAL" clId="{17ACA206-15FB-46F9-9CAB-58973082162A}" dt="2023-04-15T13:52:02.448" v="99" actId="478"/>
          <ac:picMkLst>
            <pc:docMk/>
            <pc:sldMk cId="1042317166" sldId="313"/>
            <ac:picMk id="8" creationId="{57210EEB-9DAA-3D4C-3E22-49F573C7AAFE}"/>
          </ac:picMkLst>
        </pc:picChg>
      </pc:sldChg>
      <pc:sldChg chg="del">
        <pc:chgData name="David Vachala" userId="91433487-0c4d-408d-9c05-4db9b7ff8fc7" providerId="ADAL" clId="{17ACA206-15FB-46F9-9CAB-58973082162A}" dt="2023-04-15T13:52:11.999" v="111" actId="47"/>
        <pc:sldMkLst>
          <pc:docMk/>
          <pc:sldMk cId="199069049" sldId="314"/>
        </pc:sldMkLst>
      </pc:sldChg>
      <pc:sldChg chg="del">
        <pc:chgData name="David Vachala" userId="91433487-0c4d-408d-9c05-4db9b7ff8fc7" providerId="ADAL" clId="{17ACA206-15FB-46F9-9CAB-58973082162A}" dt="2023-04-15T13:52:04.848" v="100" actId="47"/>
        <pc:sldMkLst>
          <pc:docMk/>
          <pc:sldMk cId="1436487651" sldId="315"/>
        </pc:sldMkLst>
      </pc:sldChg>
      <pc:sldChg chg="modSp new mod">
        <pc:chgData name="David Vachala" userId="91433487-0c4d-408d-9c05-4db9b7ff8fc7" providerId="ADAL" clId="{17ACA206-15FB-46F9-9CAB-58973082162A}" dt="2023-04-15T13:50:30.353" v="65" actId="20577"/>
        <pc:sldMkLst>
          <pc:docMk/>
          <pc:sldMk cId="821330254" sldId="316"/>
        </pc:sldMkLst>
        <pc:spChg chg="mod">
          <ac:chgData name="David Vachala" userId="91433487-0c4d-408d-9c05-4db9b7ff8fc7" providerId="ADAL" clId="{17ACA206-15FB-46F9-9CAB-58973082162A}" dt="2023-04-15T13:50:30.353" v="65" actId="20577"/>
          <ac:spMkLst>
            <pc:docMk/>
            <pc:sldMk cId="821330254" sldId="316"/>
            <ac:spMk id="2" creationId="{09E80FFC-1B2F-5A51-1595-6DB0F9770D70}"/>
          </ac:spMkLst>
        </pc:spChg>
      </pc:sldChg>
      <pc:sldChg chg="add">
        <pc:chgData name="David Vachala" userId="91433487-0c4d-408d-9c05-4db9b7ff8fc7" providerId="ADAL" clId="{17ACA206-15FB-46F9-9CAB-58973082162A}" dt="2023-04-15T13:51:24.303" v="77"/>
        <pc:sldMkLst>
          <pc:docMk/>
          <pc:sldMk cId="3303258160" sldId="317"/>
        </pc:sldMkLst>
      </pc:sldChg>
      <pc:sldChg chg="new del">
        <pc:chgData name="David Vachala" userId="91433487-0c4d-408d-9c05-4db9b7ff8fc7" providerId="ADAL" clId="{17ACA206-15FB-46F9-9CAB-58973082162A}" dt="2023-04-15T13:51:42.677" v="88" actId="680"/>
        <pc:sldMkLst>
          <pc:docMk/>
          <pc:sldMk cId="3532037294" sldId="318"/>
        </pc:sldMkLst>
      </pc:sldChg>
    </pc:docChg>
  </pc:docChgLst>
  <pc:docChgLst>
    <pc:chgData name="David VACHALA" userId="76d02b97-1bbd-456c-868a-7dcf11490085" providerId="ADAL" clId="{D52E96D5-170B-432B-BE47-5AF9157CDB69}"/>
    <pc:docChg chg="undo redo custSel addSld delSld modSld modSection">
      <pc:chgData name="David VACHALA" userId="76d02b97-1bbd-456c-868a-7dcf11490085" providerId="ADAL" clId="{D52E96D5-170B-432B-BE47-5AF9157CDB69}" dt="2023-07-26T11:11:29.095" v="494" actId="20577"/>
      <pc:docMkLst>
        <pc:docMk/>
      </pc:docMkLst>
      <pc:sldChg chg="modSp mod">
        <pc:chgData name="David VACHALA" userId="76d02b97-1bbd-456c-868a-7dcf11490085" providerId="ADAL" clId="{D52E96D5-170B-432B-BE47-5AF9157CDB69}" dt="2023-07-06T19:36:08.483" v="85" actId="27636"/>
        <pc:sldMkLst>
          <pc:docMk/>
          <pc:sldMk cId="3674066786" sldId="256"/>
        </pc:sldMkLst>
        <pc:spChg chg="mod">
          <ac:chgData name="David VACHALA" userId="76d02b97-1bbd-456c-868a-7dcf11490085" providerId="ADAL" clId="{D52E96D5-170B-432B-BE47-5AF9157CDB69}" dt="2023-07-06T19:34:58.073" v="62" actId="20577"/>
          <ac:spMkLst>
            <pc:docMk/>
            <pc:sldMk cId="3674066786" sldId="256"/>
            <ac:spMk id="8" creationId="{88B82E67-C906-4FA9-BD44-A226DC6C19B0}"/>
          </ac:spMkLst>
        </pc:spChg>
        <pc:spChg chg="mod">
          <ac:chgData name="David VACHALA" userId="76d02b97-1bbd-456c-868a-7dcf11490085" providerId="ADAL" clId="{D52E96D5-170B-432B-BE47-5AF9157CDB69}" dt="2023-07-06T19:35:36.479" v="67"/>
          <ac:spMkLst>
            <pc:docMk/>
            <pc:sldMk cId="3674066786" sldId="256"/>
            <ac:spMk id="14" creationId="{6E31850A-D536-41F0-9D96-7836AAC5E502}"/>
          </ac:spMkLst>
        </pc:spChg>
        <pc:spChg chg="mod">
          <ac:chgData name="David VACHALA" userId="76d02b97-1bbd-456c-868a-7dcf11490085" providerId="ADAL" clId="{D52E96D5-170B-432B-BE47-5AF9157CDB69}" dt="2023-07-06T19:36:08.483" v="85" actId="27636"/>
          <ac:spMkLst>
            <pc:docMk/>
            <pc:sldMk cId="3674066786" sldId="256"/>
            <ac:spMk id="15" creationId="{039E4815-406A-447F-A41F-26286A4CD799}"/>
          </ac:spMkLst>
        </pc:spChg>
        <pc:picChg chg="mod">
          <ac:chgData name="David VACHALA" userId="76d02b97-1bbd-456c-868a-7dcf11490085" providerId="ADAL" clId="{D52E96D5-170B-432B-BE47-5AF9157CDB69}" dt="2023-07-06T19:35:12.150" v="64"/>
          <ac:picMkLst>
            <pc:docMk/>
            <pc:sldMk cId="3674066786" sldId="256"/>
            <ac:picMk id="7" creationId="{B0BD3314-776A-44E8-9050-B1333A393952}"/>
          </ac:picMkLst>
        </pc:picChg>
      </pc:sldChg>
      <pc:sldChg chg="modSp mod">
        <pc:chgData name="David VACHALA" userId="76d02b97-1bbd-456c-868a-7dcf11490085" providerId="ADAL" clId="{D52E96D5-170B-432B-BE47-5AF9157CDB69}" dt="2023-07-06T19:31:55.552" v="16" actId="20577"/>
        <pc:sldMkLst>
          <pc:docMk/>
          <pc:sldMk cId="409723674" sldId="259"/>
        </pc:sldMkLst>
        <pc:spChg chg="mod">
          <ac:chgData name="David VACHALA" userId="76d02b97-1bbd-456c-868a-7dcf11490085" providerId="ADAL" clId="{D52E96D5-170B-432B-BE47-5AF9157CDB69}" dt="2023-07-06T19:31:55.552" v="16" actId="20577"/>
          <ac:spMkLst>
            <pc:docMk/>
            <pc:sldMk cId="409723674" sldId="259"/>
            <ac:spMk id="33" creationId="{3CD78EB7-563C-4025-87ED-8064992121A5}"/>
          </ac:spMkLst>
        </pc:spChg>
      </pc:sldChg>
      <pc:sldChg chg="modSp mod">
        <pc:chgData name="David VACHALA" userId="76d02b97-1bbd-456c-868a-7dcf11490085" providerId="ADAL" clId="{D52E96D5-170B-432B-BE47-5AF9157CDB69}" dt="2023-07-26T10:54:51.422" v="487" actId="20577"/>
        <pc:sldMkLst>
          <pc:docMk/>
          <pc:sldMk cId="1743216632" sldId="261"/>
        </pc:sldMkLst>
        <pc:spChg chg="mod">
          <ac:chgData name="David VACHALA" userId="76d02b97-1bbd-456c-868a-7dcf11490085" providerId="ADAL" clId="{D52E96D5-170B-432B-BE47-5AF9157CDB69}" dt="2023-07-06T19:31:31.123" v="6" actId="20577"/>
          <ac:spMkLst>
            <pc:docMk/>
            <pc:sldMk cId="1743216632" sldId="261"/>
            <ac:spMk id="29" creationId="{CB892594-7024-4545-AEF5-72B22C06A1A3}"/>
          </ac:spMkLst>
        </pc:spChg>
        <pc:spChg chg="mod">
          <ac:chgData name="David VACHALA" userId="76d02b97-1bbd-456c-868a-7dcf11490085" providerId="ADAL" clId="{D52E96D5-170B-432B-BE47-5AF9157CDB69}" dt="2023-07-06T19:33:23.158" v="41" actId="20577"/>
          <ac:spMkLst>
            <pc:docMk/>
            <pc:sldMk cId="1743216632" sldId="261"/>
            <ac:spMk id="38" creationId="{3AD62353-66DA-437B-A82D-75433367BE34}"/>
          </ac:spMkLst>
        </pc:spChg>
        <pc:spChg chg="mod">
          <ac:chgData name="David VACHALA" userId="76d02b97-1bbd-456c-868a-7dcf11490085" providerId="ADAL" clId="{D52E96D5-170B-432B-BE47-5AF9157CDB69}" dt="2023-07-06T19:36:30.325" v="88"/>
          <ac:spMkLst>
            <pc:docMk/>
            <pc:sldMk cId="1743216632" sldId="261"/>
            <ac:spMk id="39" creationId="{C17792EC-B649-4521-8BC0-704F4F4F9823}"/>
          </ac:spMkLst>
        </pc:spChg>
        <pc:spChg chg="mod">
          <ac:chgData name="David VACHALA" userId="76d02b97-1bbd-456c-868a-7dcf11490085" providerId="ADAL" clId="{D52E96D5-170B-432B-BE47-5AF9157CDB69}" dt="2023-07-06T19:37:16.300" v="111" actId="20577"/>
          <ac:spMkLst>
            <pc:docMk/>
            <pc:sldMk cId="1743216632" sldId="261"/>
            <ac:spMk id="41" creationId="{309B52EE-F75E-4904-AF65-5BA395A3D838}"/>
          </ac:spMkLst>
        </pc:spChg>
        <pc:spChg chg="mod">
          <ac:chgData name="David VACHALA" userId="76d02b97-1bbd-456c-868a-7dcf11490085" providerId="ADAL" clId="{D52E96D5-170B-432B-BE47-5AF9157CDB69}" dt="2023-07-26T10:54:51.422" v="487" actId="20577"/>
          <ac:spMkLst>
            <pc:docMk/>
            <pc:sldMk cId="1743216632" sldId="261"/>
            <ac:spMk id="42" creationId="{4BCB5372-1AB6-44A8-AD04-1395BEABC92C}"/>
          </ac:spMkLst>
        </pc:spChg>
        <pc:picChg chg="mod">
          <ac:chgData name="David VACHALA" userId="76d02b97-1bbd-456c-868a-7dcf11490085" providerId="ADAL" clId="{D52E96D5-170B-432B-BE47-5AF9157CDB69}" dt="2023-07-06T19:34:26.785" v="45"/>
          <ac:picMkLst>
            <pc:docMk/>
            <pc:sldMk cId="1743216632" sldId="261"/>
            <ac:picMk id="37" creationId="{DDCB2138-9DAD-4B7D-8846-B68288AF3EAC}"/>
          </ac:picMkLst>
        </pc:picChg>
        <pc:picChg chg="mod">
          <ac:chgData name="David VACHALA" userId="76d02b97-1bbd-456c-868a-7dcf11490085" providerId="ADAL" clId="{D52E96D5-170B-432B-BE47-5AF9157CDB69}" dt="2023-07-06T19:38:08.819" v="113"/>
          <ac:picMkLst>
            <pc:docMk/>
            <pc:sldMk cId="1743216632" sldId="261"/>
            <ac:picMk id="76" creationId="{C329057C-A703-4234-8C36-15BC675BA225}"/>
          </ac:picMkLst>
        </pc:picChg>
      </pc:sldChg>
      <pc:sldChg chg="modSp del mod">
        <pc:chgData name="David VACHALA" userId="76d02b97-1bbd-456c-868a-7dcf11490085" providerId="ADAL" clId="{D52E96D5-170B-432B-BE47-5AF9157CDB69}" dt="2023-07-26T07:58:04.991" v="474" actId="47"/>
        <pc:sldMkLst>
          <pc:docMk/>
          <pc:sldMk cId="2006533774" sldId="309"/>
        </pc:sldMkLst>
        <pc:spChg chg="mod">
          <ac:chgData name="David VACHALA" userId="76d02b97-1bbd-456c-868a-7dcf11490085" providerId="ADAL" clId="{D52E96D5-170B-432B-BE47-5AF9157CDB69}" dt="2023-07-06T19:39:54.459" v="167" actId="27636"/>
          <ac:spMkLst>
            <pc:docMk/>
            <pc:sldMk cId="2006533774" sldId="309"/>
            <ac:spMk id="8" creationId="{88B82E67-C906-4FA9-BD44-A226DC6C19B0}"/>
          </ac:spMkLst>
        </pc:spChg>
        <pc:spChg chg="mod">
          <ac:chgData name="David VACHALA" userId="76d02b97-1bbd-456c-868a-7dcf11490085" providerId="ADAL" clId="{D52E96D5-170B-432B-BE47-5AF9157CDB69}" dt="2023-07-06T19:40:34.151" v="172"/>
          <ac:spMkLst>
            <pc:docMk/>
            <pc:sldMk cId="2006533774" sldId="309"/>
            <ac:spMk id="14" creationId="{6E31850A-D536-41F0-9D96-7836AAC5E502}"/>
          </ac:spMkLst>
        </pc:spChg>
        <pc:spChg chg="mod">
          <ac:chgData name="David VACHALA" userId="76d02b97-1bbd-456c-868a-7dcf11490085" providerId="ADAL" clId="{D52E96D5-170B-432B-BE47-5AF9157CDB69}" dt="2023-07-06T19:41:00.156" v="184" actId="20577"/>
          <ac:spMkLst>
            <pc:docMk/>
            <pc:sldMk cId="2006533774" sldId="309"/>
            <ac:spMk id="15" creationId="{039E4815-406A-447F-A41F-26286A4CD799}"/>
          </ac:spMkLst>
        </pc:spChg>
        <pc:picChg chg="mod">
          <ac:chgData name="David VACHALA" userId="76d02b97-1bbd-456c-868a-7dcf11490085" providerId="ADAL" clId="{D52E96D5-170B-432B-BE47-5AF9157CDB69}" dt="2023-07-06T19:40:17.016" v="169"/>
          <ac:picMkLst>
            <pc:docMk/>
            <pc:sldMk cId="2006533774" sldId="309"/>
            <ac:picMk id="7" creationId="{B0BD3314-776A-44E8-9050-B1333A393952}"/>
          </ac:picMkLst>
        </pc:picChg>
      </pc:sldChg>
      <pc:sldChg chg="del">
        <pc:chgData name="David VACHALA" userId="76d02b97-1bbd-456c-868a-7dcf11490085" providerId="ADAL" clId="{D52E96D5-170B-432B-BE47-5AF9157CDB69}" dt="2023-07-26T10:55:47.040" v="489" actId="47"/>
        <pc:sldMkLst>
          <pc:docMk/>
          <pc:sldMk cId="821330254" sldId="316"/>
        </pc:sldMkLst>
      </pc:sldChg>
      <pc:sldChg chg="add">
        <pc:chgData name="David VACHALA" userId="76d02b97-1bbd-456c-868a-7dcf11490085" providerId="ADAL" clId="{D52E96D5-170B-432B-BE47-5AF9157CDB69}" dt="2023-07-26T10:55:44.983" v="488"/>
        <pc:sldMkLst>
          <pc:docMk/>
          <pc:sldMk cId="615522492" sldId="327"/>
        </pc:sldMkLst>
      </pc:sldChg>
      <pc:sldChg chg="del">
        <pc:chgData name="David VACHALA" userId="76d02b97-1bbd-456c-868a-7dcf11490085" providerId="ADAL" clId="{D52E96D5-170B-432B-BE47-5AF9157CDB69}" dt="2023-07-26T07:57:51.573" v="473" actId="47"/>
        <pc:sldMkLst>
          <pc:docMk/>
          <pc:sldMk cId="3416917141" sldId="466"/>
        </pc:sldMkLst>
      </pc:sldChg>
      <pc:sldChg chg="del">
        <pc:chgData name="David VACHALA" userId="76d02b97-1bbd-456c-868a-7dcf11490085" providerId="ADAL" clId="{D52E96D5-170B-432B-BE47-5AF9157CDB69}" dt="2023-07-06T19:32:15.170" v="20" actId="47"/>
        <pc:sldMkLst>
          <pc:docMk/>
          <pc:sldMk cId="1367482248" sldId="467"/>
        </pc:sldMkLst>
      </pc:sldChg>
      <pc:sldChg chg="del">
        <pc:chgData name="David VACHALA" userId="76d02b97-1bbd-456c-868a-7dcf11490085" providerId="ADAL" clId="{D52E96D5-170B-432B-BE47-5AF9157CDB69}" dt="2023-07-06T19:32:18.376" v="23" actId="47"/>
        <pc:sldMkLst>
          <pc:docMk/>
          <pc:sldMk cId="1820876587" sldId="468"/>
        </pc:sldMkLst>
      </pc:sldChg>
      <pc:sldChg chg="del">
        <pc:chgData name="David VACHALA" userId="76d02b97-1bbd-456c-868a-7dcf11490085" providerId="ADAL" clId="{D52E96D5-170B-432B-BE47-5AF9157CDB69}" dt="2023-07-06T19:32:17.677" v="21" actId="47"/>
        <pc:sldMkLst>
          <pc:docMk/>
          <pc:sldMk cId="2126639189" sldId="469"/>
        </pc:sldMkLst>
      </pc:sldChg>
      <pc:sldChg chg="del">
        <pc:chgData name="David VACHALA" userId="76d02b97-1bbd-456c-868a-7dcf11490085" providerId="ADAL" clId="{D52E96D5-170B-432B-BE47-5AF9157CDB69}" dt="2023-07-06T19:32:18.045" v="22" actId="47"/>
        <pc:sldMkLst>
          <pc:docMk/>
          <pc:sldMk cId="2481641240" sldId="470"/>
        </pc:sldMkLst>
      </pc:sldChg>
      <pc:sldChg chg="del">
        <pc:chgData name="David VACHALA" userId="76d02b97-1bbd-456c-868a-7dcf11490085" providerId="ADAL" clId="{D52E96D5-170B-432B-BE47-5AF9157CDB69}" dt="2023-07-06T19:32:19.016" v="25" actId="47"/>
        <pc:sldMkLst>
          <pc:docMk/>
          <pc:sldMk cId="4207526363" sldId="471"/>
        </pc:sldMkLst>
      </pc:sldChg>
      <pc:sldChg chg="del">
        <pc:chgData name="David VACHALA" userId="76d02b97-1bbd-456c-868a-7dcf11490085" providerId="ADAL" clId="{D52E96D5-170B-432B-BE47-5AF9157CDB69}" dt="2023-07-06T19:32:19.841" v="27" actId="47"/>
        <pc:sldMkLst>
          <pc:docMk/>
          <pc:sldMk cId="263272771" sldId="472"/>
        </pc:sldMkLst>
      </pc:sldChg>
      <pc:sldChg chg="del">
        <pc:chgData name="David VACHALA" userId="76d02b97-1bbd-456c-868a-7dcf11490085" providerId="ADAL" clId="{D52E96D5-170B-432B-BE47-5AF9157CDB69}" dt="2023-07-06T19:32:20.082" v="28" actId="47"/>
        <pc:sldMkLst>
          <pc:docMk/>
          <pc:sldMk cId="2166528219" sldId="473"/>
        </pc:sldMkLst>
      </pc:sldChg>
      <pc:sldChg chg="add del">
        <pc:chgData name="David VACHALA" userId="76d02b97-1bbd-456c-868a-7dcf11490085" providerId="ADAL" clId="{D52E96D5-170B-432B-BE47-5AF9157CDB69}" dt="2023-07-06T19:32:24.123" v="31" actId="47"/>
        <pc:sldMkLst>
          <pc:docMk/>
          <pc:sldMk cId="2874436018" sldId="474"/>
        </pc:sldMkLst>
      </pc:sldChg>
      <pc:sldChg chg="del">
        <pc:chgData name="David VACHALA" userId="76d02b97-1bbd-456c-868a-7dcf11490085" providerId="ADAL" clId="{D52E96D5-170B-432B-BE47-5AF9157CDB69}" dt="2023-07-06T19:32:19.397" v="26" actId="47"/>
        <pc:sldMkLst>
          <pc:docMk/>
          <pc:sldMk cId="98035000" sldId="475"/>
        </pc:sldMkLst>
      </pc:sldChg>
      <pc:sldChg chg="del">
        <pc:chgData name="David VACHALA" userId="76d02b97-1bbd-456c-868a-7dcf11490085" providerId="ADAL" clId="{D52E96D5-170B-432B-BE47-5AF9157CDB69}" dt="2023-07-06T19:32:18.715" v="24" actId="47"/>
        <pc:sldMkLst>
          <pc:docMk/>
          <pc:sldMk cId="1255037676" sldId="476"/>
        </pc:sldMkLst>
      </pc:sldChg>
      <pc:sldChg chg="new del">
        <pc:chgData name="David VACHALA" userId="76d02b97-1bbd-456c-868a-7dcf11490085" providerId="ADAL" clId="{D52E96D5-170B-432B-BE47-5AF9157CDB69}" dt="2023-07-06T19:32:14.719" v="19" actId="47"/>
        <pc:sldMkLst>
          <pc:docMk/>
          <pc:sldMk cId="1177479580" sldId="477"/>
        </pc:sldMkLst>
      </pc:sldChg>
      <pc:sldChg chg="addSp delSp modSp new mod">
        <pc:chgData name="David VACHALA" userId="76d02b97-1bbd-456c-868a-7dcf11490085" providerId="ADAL" clId="{D52E96D5-170B-432B-BE47-5AF9157CDB69}" dt="2023-07-26T11:11:29.095" v="494" actId="20577"/>
        <pc:sldMkLst>
          <pc:docMk/>
          <pc:sldMk cId="2524669051" sldId="478"/>
        </pc:sldMkLst>
        <pc:spChg chg="mod">
          <ac:chgData name="David VACHALA" userId="76d02b97-1bbd-456c-868a-7dcf11490085" providerId="ADAL" clId="{D52E96D5-170B-432B-BE47-5AF9157CDB69}" dt="2023-07-26T07:43:46.383" v="261" actId="20577"/>
          <ac:spMkLst>
            <pc:docMk/>
            <pc:sldMk cId="2524669051" sldId="478"/>
            <ac:spMk id="2" creationId="{CA3265F0-1E80-9A4B-5C65-29EC97C1F1C0}"/>
          </ac:spMkLst>
        </pc:spChg>
        <pc:spChg chg="mod">
          <ac:chgData name="David VACHALA" userId="76d02b97-1bbd-456c-868a-7dcf11490085" providerId="ADAL" clId="{D52E96D5-170B-432B-BE47-5AF9157CDB69}" dt="2023-07-26T11:11:29.095" v="494" actId="20577"/>
          <ac:spMkLst>
            <pc:docMk/>
            <pc:sldMk cId="2524669051" sldId="478"/>
            <ac:spMk id="3" creationId="{5A27F43C-E036-C83E-4035-5403D4F7B2F2}"/>
          </ac:spMkLst>
        </pc:spChg>
        <pc:spChg chg="add del">
          <ac:chgData name="David VACHALA" userId="76d02b97-1bbd-456c-868a-7dcf11490085" providerId="ADAL" clId="{D52E96D5-170B-432B-BE47-5AF9157CDB69}" dt="2023-07-26T07:41:17.132" v="198"/>
          <ac:spMkLst>
            <pc:docMk/>
            <pc:sldMk cId="2524669051" sldId="478"/>
            <ac:spMk id="5" creationId="{5429522F-2543-4099-E3B2-8EC153FF6042}"/>
          </ac:spMkLst>
        </pc:spChg>
        <pc:spChg chg="add del">
          <ac:chgData name="David VACHALA" userId="76d02b97-1bbd-456c-868a-7dcf11490085" providerId="ADAL" clId="{D52E96D5-170B-432B-BE47-5AF9157CDB69}" dt="2023-07-26T07:42:17.002" v="219"/>
          <ac:spMkLst>
            <pc:docMk/>
            <pc:sldMk cId="2524669051" sldId="478"/>
            <ac:spMk id="8" creationId="{0BB34FD2-5FBF-1D76-F7DD-C5C8C27DAEF7}"/>
          </ac:spMkLst>
        </pc:spChg>
        <pc:spChg chg="add del">
          <ac:chgData name="David VACHALA" userId="76d02b97-1bbd-456c-868a-7dcf11490085" providerId="ADAL" clId="{D52E96D5-170B-432B-BE47-5AF9157CDB69}" dt="2023-07-26T07:43:18.182" v="236"/>
          <ac:spMkLst>
            <pc:docMk/>
            <pc:sldMk cId="2524669051" sldId="478"/>
            <ac:spMk id="10" creationId="{EF4FBFFD-4E30-5A84-7C7B-6FF9A0A82925}"/>
          </ac:spMkLst>
        </pc:spChg>
        <pc:graphicFrameChg chg="add del mod">
          <ac:chgData name="David VACHALA" userId="76d02b97-1bbd-456c-868a-7dcf11490085" providerId="ADAL" clId="{D52E96D5-170B-432B-BE47-5AF9157CDB69}" dt="2023-07-26T07:41:42.008" v="209"/>
          <ac:graphicFrameMkLst>
            <pc:docMk/>
            <pc:sldMk cId="2524669051" sldId="478"/>
            <ac:graphicFrameMk id="6" creationId="{9B5D6F3C-F06C-6FB1-AE60-F0FB88904ED6}"/>
          </ac:graphicFrameMkLst>
        </pc:graphicFrameChg>
        <pc:graphicFrameChg chg="add del mod">
          <ac:chgData name="David VACHALA" userId="76d02b97-1bbd-456c-868a-7dcf11490085" providerId="ADAL" clId="{D52E96D5-170B-432B-BE47-5AF9157CDB69}" dt="2023-07-26T07:41:51.320" v="211"/>
          <ac:graphicFrameMkLst>
            <pc:docMk/>
            <pc:sldMk cId="2524669051" sldId="478"/>
            <ac:graphicFrameMk id="7" creationId="{0C029F88-08CC-B607-5952-10ED274BF828}"/>
          </ac:graphicFrameMkLst>
        </pc:graphicFrameChg>
        <pc:graphicFrameChg chg="add del mod">
          <ac:chgData name="David VACHALA" userId="76d02b97-1bbd-456c-868a-7dcf11490085" providerId="ADAL" clId="{D52E96D5-170B-432B-BE47-5AF9157CDB69}" dt="2023-07-26T07:42:36.052" v="225"/>
          <ac:graphicFrameMkLst>
            <pc:docMk/>
            <pc:sldMk cId="2524669051" sldId="478"/>
            <ac:graphicFrameMk id="9" creationId="{31A381BF-AA43-74BA-2F85-2A13BDE420C4}"/>
          </ac:graphicFrameMkLst>
        </pc:graphicFrameChg>
        <pc:picChg chg="add mod">
          <ac:chgData name="David VACHALA" userId="76d02b97-1bbd-456c-868a-7dcf11490085" providerId="ADAL" clId="{D52E96D5-170B-432B-BE47-5AF9157CDB69}" dt="2023-07-26T07:41:31.411" v="203" actId="1076"/>
          <ac:picMkLst>
            <pc:docMk/>
            <pc:sldMk cId="2524669051" sldId="478"/>
            <ac:picMk id="1027" creationId="{20638244-2645-C42F-2042-587AAF5BFE64}"/>
          </ac:picMkLst>
        </pc:picChg>
      </pc:sldChg>
      <pc:sldChg chg="addSp delSp modSp new mod">
        <pc:chgData name="David VACHALA" userId="76d02b97-1bbd-456c-868a-7dcf11490085" providerId="ADAL" clId="{D52E96D5-170B-432B-BE47-5AF9157CDB69}" dt="2023-07-26T07:46:30.420" v="328" actId="20577"/>
        <pc:sldMkLst>
          <pc:docMk/>
          <pc:sldMk cId="412135555" sldId="479"/>
        </pc:sldMkLst>
        <pc:spChg chg="mod">
          <ac:chgData name="David VACHALA" userId="76d02b97-1bbd-456c-868a-7dcf11490085" providerId="ADAL" clId="{D52E96D5-170B-432B-BE47-5AF9157CDB69}" dt="2023-07-26T07:44:13.331" v="262"/>
          <ac:spMkLst>
            <pc:docMk/>
            <pc:sldMk cId="412135555" sldId="479"/>
            <ac:spMk id="2" creationId="{F6141A64-3486-73FC-834E-3B8DF03D7DF7}"/>
          </ac:spMkLst>
        </pc:spChg>
        <pc:spChg chg="add del mod">
          <ac:chgData name="David VACHALA" userId="76d02b97-1bbd-456c-868a-7dcf11490085" providerId="ADAL" clId="{D52E96D5-170B-432B-BE47-5AF9157CDB69}" dt="2023-07-26T07:46:30.420" v="328" actId="20577"/>
          <ac:spMkLst>
            <pc:docMk/>
            <pc:sldMk cId="412135555" sldId="479"/>
            <ac:spMk id="3" creationId="{95B33310-2329-D827-3C3A-CC370F24D360}"/>
          </ac:spMkLst>
        </pc:spChg>
        <pc:spChg chg="add del mod">
          <ac:chgData name="David VACHALA" userId="76d02b97-1bbd-456c-868a-7dcf11490085" providerId="ADAL" clId="{D52E96D5-170B-432B-BE47-5AF9157CDB69}" dt="2023-07-26T07:45:45.979" v="270"/>
          <ac:spMkLst>
            <pc:docMk/>
            <pc:sldMk cId="412135555" sldId="479"/>
            <ac:spMk id="5" creationId="{F7637E68-1C51-D1EE-C544-344BF50F78AD}"/>
          </ac:spMkLst>
        </pc:spChg>
        <pc:picChg chg="add mod">
          <ac:chgData name="David VACHALA" userId="76d02b97-1bbd-456c-868a-7dcf11490085" providerId="ADAL" clId="{D52E96D5-170B-432B-BE47-5AF9157CDB69}" dt="2023-07-26T07:44:25.270" v="266" actId="1076"/>
          <ac:picMkLst>
            <pc:docMk/>
            <pc:sldMk cId="412135555" sldId="479"/>
            <ac:picMk id="2050" creationId="{C69CC455-C02B-7DDF-DE7B-A1FB9441CA8B}"/>
          </ac:picMkLst>
        </pc:picChg>
      </pc:sldChg>
      <pc:sldChg chg="addSp delSp modSp new mod">
        <pc:chgData name="David VACHALA" userId="76d02b97-1bbd-456c-868a-7dcf11490085" providerId="ADAL" clId="{D52E96D5-170B-432B-BE47-5AF9157CDB69}" dt="2023-07-26T07:47:51.034" v="346" actId="404"/>
        <pc:sldMkLst>
          <pc:docMk/>
          <pc:sldMk cId="422321190" sldId="480"/>
        </pc:sldMkLst>
        <pc:spChg chg="mod">
          <ac:chgData name="David VACHALA" userId="76d02b97-1bbd-456c-868a-7dcf11490085" providerId="ADAL" clId="{D52E96D5-170B-432B-BE47-5AF9157CDB69}" dt="2023-07-26T07:47:51.034" v="346" actId="404"/>
          <ac:spMkLst>
            <pc:docMk/>
            <pc:sldMk cId="422321190" sldId="480"/>
            <ac:spMk id="2" creationId="{CA1A2B2F-E92A-CDAE-F05D-E3ED06D65D26}"/>
          </ac:spMkLst>
        </pc:spChg>
        <pc:spChg chg="del mod">
          <ac:chgData name="David VACHALA" userId="76d02b97-1bbd-456c-868a-7dcf11490085" providerId="ADAL" clId="{D52E96D5-170B-432B-BE47-5AF9157CDB69}" dt="2023-07-26T07:46:53.635" v="331" actId="478"/>
          <ac:spMkLst>
            <pc:docMk/>
            <pc:sldMk cId="422321190" sldId="480"/>
            <ac:spMk id="3" creationId="{89DB5CEF-B2E1-748B-B636-0A69DEC1F007}"/>
          </ac:spMkLst>
        </pc:spChg>
        <pc:picChg chg="add del">
          <ac:chgData name="David VACHALA" userId="76d02b97-1bbd-456c-868a-7dcf11490085" providerId="ADAL" clId="{D52E96D5-170B-432B-BE47-5AF9157CDB69}" dt="2023-07-26T07:47:17.683" v="337" actId="478"/>
          <ac:picMkLst>
            <pc:docMk/>
            <pc:sldMk cId="422321190" sldId="480"/>
            <ac:picMk id="6" creationId="{C664B118-E390-461B-73D5-C3D32EBFB503}"/>
          </ac:picMkLst>
        </pc:picChg>
        <pc:picChg chg="add mod">
          <ac:chgData name="David VACHALA" userId="76d02b97-1bbd-456c-868a-7dcf11490085" providerId="ADAL" clId="{D52E96D5-170B-432B-BE47-5AF9157CDB69}" dt="2023-07-26T07:47:35.832" v="340" actId="14100"/>
          <ac:picMkLst>
            <pc:docMk/>
            <pc:sldMk cId="422321190" sldId="480"/>
            <ac:picMk id="8" creationId="{2782B888-86AB-BB98-AED6-1BB2CA71DC4F}"/>
          </ac:picMkLst>
        </pc:picChg>
        <pc:picChg chg="add del mod">
          <ac:chgData name="David VACHALA" userId="76d02b97-1bbd-456c-868a-7dcf11490085" providerId="ADAL" clId="{D52E96D5-170B-432B-BE47-5AF9157CDB69}" dt="2023-07-26T07:47:02.802" v="335" actId="478"/>
          <ac:picMkLst>
            <pc:docMk/>
            <pc:sldMk cId="422321190" sldId="480"/>
            <ac:picMk id="3074" creationId="{01F23C9B-27DA-0C52-002D-EC59C82F78BB}"/>
          </ac:picMkLst>
        </pc:picChg>
      </pc:sldChg>
      <pc:sldChg chg="addSp delSp modSp new mod">
        <pc:chgData name="David VACHALA" userId="76d02b97-1bbd-456c-868a-7dcf11490085" providerId="ADAL" clId="{D52E96D5-170B-432B-BE47-5AF9157CDB69}" dt="2023-07-26T07:48:22.574" v="355"/>
        <pc:sldMkLst>
          <pc:docMk/>
          <pc:sldMk cId="351035932" sldId="481"/>
        </pc:sldMkLst>
        <pc:spChg chg="mod">
          <ac:chgData name="David VACHALA" userId="76d02b97-1bbd-456c-868a-7dcf11490085" providerId="ADAL" clId="{D52E96D5-170B-432B-BE47-5AF9157CDB69}" dt="2023-07-26T07:48:22.574" v="355"/>
          <ac:spMkLst>
            <pc:docMk/>
            <pc:sldMk cId="351035932" sldId="481"/>
            <ac:spMk id="2" creationId="{5DA2F918-289B-85C4-99A6-C45A73F242CB}"/>
          </ac:spMkLst>
        </pc:spChg>
        <pc:spChg chg="del">
          <ac:chgData name="David VACHALA" userId="76d02b97-1bbd-456c-868a-7dcf11490085" providerId="ADAL" clId="{D52E96D5-170B-432B-BE47-5AF9157CDB69}" dt="2023-07-26T07:48:12.126" v="348" actId="478"/>
          <ac:spMkLst>
            <pc:docMk/>
            <pc:sldMk cId="351035932" sldId="481"/>
            <ac:spMk id="3" creationId="{8B8161CB-3AF4-A163-1ADA-F5D1AD652475}"/>
          </ac:spMkLst>
        </pc:spChg>
        <pc:picChg chg="add mod">
          <ac:chgData name="David VACHALA" userId="76d02b97-1bbd-456c-868a-7dcf11490085" providerId="ADAL" clId="{D52E96D5-170B-432B-BE47-5AF9157CDB69}" dt="2023-07-26T07:48:15.792" v="351" actId="1076"/>
          <ac:picMkLst>
            <pc:docMk/>
            <pc:sldMk cId="351035932" sldId="481"/>
            <ac:picMk id="6" creationId="{293EF065-8990-A321-5A2A-357577A2EF47}"/>
          </ac:picMkLst>
        </pc:picChg>
      </pc:sldChg>
      <pc:sldChg chg="addSp delSp modSp new mod">
        <pc:chgData name="David VACHALA" userId="76d02b97-1bbd-456c-868a-7dcf11490085" providerId="ADAL" clId="{D52E96D5-170B-432B-BE47-5AF9157CDB69}" dt="2023-07-26T07:49:32.482" v="369"/>
        <pc:sldMkLst>
          <pc:docMk/>
          <pc:sldMk cId="1600892711" sldId="482"/>
        </pc:sldMkLst>
        <pc:spChg chg="mod">
          <ac:chgData name="David VACHALA" userId="76d02b97-1bbd-456c-868a-7dcf11490085" providerId="ADAL" clId="{D52E96D5-170B-432B-BE47-5AF9157CDB69}" dt="2023-07-26T07:49:32.482" v="369"/>
          <ac:spMkLst>
            <pc:docMk/>
            <pc:sldMk cId="1600892711" sldId="482"/>
            <ac:spMk id="2" creationId="{CC648C5D-A3FA-7746-3463-8C9DE016F6CD}"/>
          </ac:spMkLst>
        </pc:spChg>
        <pc:spChg chg="del">
          <ac:chgData name="David VACHALA" userId="76d02b97-1bbd-456c-868a-7dcf11490085" providerId="ADAL" clId="{D52E96D5-170B-432B-BE47-5AF9157CDB69}" dt="2023-07-26T07:48:34.682" v="357" actId="478"/>
          <ac:spMkLst>
            <pc:docMk/>
            <pc:sldMk cId="1600892711" sldId="482"/>
            <ac:spMk id="3" creationId="{465AD88A-4D47-B76F-AB8B-99C1BB453533}"/>
          </ac:spMkLst>
        </pc:spChg>
        <pc:picChg chg="add del">
          <ac:chgData name="David VACHALA" userId="76d02b97-1bbd-456c-868a-7dcf11490085" providerId="ADAL" clId="{D52E96D5-170B-432B-BE47-5AF9157CDB69}" dt="2023-07-26T07:49:14.920" v="362" actId="22"/>
          <ac:picMkLst>
            <pc:docMk/>
            <pc:sldMk cId="1600892711" sldId="482"/>
            <ac:picMk id="6" creationId="{AD014A38-3488-B94A-9AB0-AFCDB0FCB550}"/>
          </ac:picMkLst>
        </pc:picChg>
        <pc:picChg chg="add mod">
          <ac:chgData name="David VACHALA" userId="76d02b97-1bbd-456c-868a-7dcf11490085" providerId="ADAL" clId="{D52E96D5-170B-432B-BE47-5AF9157CDB69}" dt="2023-07-26T07:49:24.173" v="365" actId="1076"/>
          <ac:picMkLst>
            <pc:docMk/>
            <pc:sldMk cId="1600892711" sldId="482"/>
            <ac:picMk id="8" creationId="{4CEC7968-06BE-13F7-926F-7F0DB96FC046}"/>
          </ac:picMkLst>
        </pc:picChg>
        <pc:picChg chg="add del mod">
          <ac:chgData name="David VACHALA" userId="76d02b97-1bbd-456c-868a-7dcf11490085" providerId="ADAL" clId="{D52E96D5-170B-432B-BE47-5AF9157CDB69}" dt="2023-07-26T07:49:12.544" v="360" actId="478"/>
          <ac:picMkLst>
            <pc:docMk/>
            <pc:sldMk cId="1600892711" sldId="482"/>
            <ac:picMk id="4098" creationId="{F275F3BC-74F6-8C23-DA37-BC63CFA01890}"/>
          </ac:picMkLst>
        </pc:picChg>
      </pc:sldChg>
      <pc:sldChg chg="addSp delSp modSp new mod">
        <pc:chgData name="David VACHALA" userId="76d02b97-1bbd-456c-868a-7dcf11490085" providerId="ADAL" clId="{D52E96D5-170B-432B-BE47-5AF9157CDB69}" dt="2023-07-26T07:50:51.254" v="385" actId="20577"/>
        <pc:sldMkLst>
          <pc:docMk/>
          <pc:sldMk cId="472945801" sldId="483"/>
        </pc:sldMkLst>
        <pc:spChg chg="mod">
          <ac:chgData name="David VACHALA" userId="76d02b97-1bbd-456c-868a-7dcf11490085" providerId="ADAL" clId="{D52E96D5-170B-432B-BE47-5AF9157CDB69}" dt="2023-07-26T07:50:04.143" v="379"/>
          <ac:spMkLst>
            <pc:docMk/>
            <pc:sldMk cId="472945801" sldId="483"/>
            <ac:spMk id="2" creationId="{B0C238A8-B29F-6988-4800-1289C7A39578}"/>
          </ac:spMkLst>
        </pc:spChg>
        <pc:spChg chg="add del mod">
          <ac:chgData name="David VACHALA" userId="76d02b97-1bbd-456c-868a-7dcf11490085" providerId="ADAL" clId="{D52E96D5-170B-432B-BE47-5AF9157CDB69}" dt="2023-07-26T07:50:51.254" v="385" actId="20577"/>
          <ac:spMkLst>
            <pc:docMk/>
            <pc:sldMk cId="472945801" sldId="483"/>
            <ac:spMk id="3" creationId="{4B32F6CE-890B-612B-9EED-A13EBF0B869A}"/>
          </ac:spMkLst>
        </pc:spChg>
        <pc:spChg chg="add del mod">
          <ac:chgData name="David VACHALA" userId="76d02b97-1bbd-456c-868a-7dcf11490085" providerId="ADAL" clId="{D52E96D5-170B-432B-BE47-5AF9157CDB69}" dt="2023-07-26T07:50:48.343" v="381"/>
          <ac:spMkLst>
            <pc:docMk/>
            <pc:sldMk cId="472945801" sldId="483"/>
            <ac:spMk id="5" creationId="{F79311A3-C5E6-6B81-C3F5-B91CF410F9CB}"/>
          </ac:spMkLst>
        </pc:spChg>
        <pc:picChg chg="add mod">
          <ac:chgData name="David VACHALA" userId="76d02b97-1bbd-456c-868a-7dcf11490085" providerId="ADAL" clId="{D52E96D5-170B-432B-BE47-5AF9157CDB69}" dt="2023-07-26T07:49:55.328" v="376" actId="1076"/>
          <ac:picMkLst>
            <pc:docMk/>
            <pc:sldMk cId="472945801" sldId="483"/>
            <ac:picMk id="5122" creationId="{9C024CDD-DE8D-40B5-6D46-C03C1CD45C09}"/>
          </ac:picMkLst>
        </pc:picChg>
      </pc:sldChg>
      <pc:sldChg chg="addSp delSp modSp new mod">
        <pc:chgData name="David VACHALA" userId="76d02b97-1bbd-456c-868a-7dcf11490085" providerId="ADAL" clId="{D52E96D5-170B-432B-BE47-5AF9157CDB69}" dt="2023-07-26T07:52:40.484" v="418"/>
        <pc:sldMkLst>
          <pc:docMk/>
          <pc:sldMk cId="2877237364" sldId="484"/>
        </pc:sldMkLst>
        <pc:spChg chg="mod">
          <ac:chgData name="David VACHALA" userId="76d02b97-1bbd-456c-868a-7dcf11490085" providerId="ADAL" clId="{D52E96D5-170B-432B-BE47-5AF9157CDB69}" dt="2023-07-26T07:52:40.484" v="418"/>
          <ac:spMkLst>
            <pc:docMk/>
            <pc:sldMk cId="2877237364" sldId="484"/>
            <ac:spMk id="2" creationId="{B83F6110-EA1C-C824-980B-60A50E56BF24}"/>
          </ac:spMkLst>
        </pc:spChg>
        <pc:spChg chg="add del mod">
          <ac:chgData name="David VACHALA" userId="76d02b97-1bbd-456c-868a-7dcf11490085" providerId="ADAL" clId="{D52E96D5-170B-432B-BE47-5AF9157CDB69}" dt="2023-07-26T07:52:18.219" v="414" actId="20577"/>
          <ac:spMkLst>
            <pc:docMk/>
            <pc:sldMk cId="2877237364" sldId="484"/>
            <ac:spMk id="3" creationId="{D530900B-E839-A2A3-0D8B-52D2F4D350A8}"/>
          </ac:spMkLst>
        </pc:spChg>
        <pc:spChg chg="add del mod">
          <ac:chgData name="David VACHALA" userId="76d02b97-1bbd-456c-868a-7dcf11490085" providerId="ADAL" clId="{D52E96D5-170B-432B-BE47-5AF9157CDB69}" dt="2023-07-26T07:52:15.501" v="410"/>
          <ac:spMkLst>
            <pc:docMk/>
            <pc:sldMk cId="2877237364" sldId="484"/>
            <ac:spMk id="5" creationId="{44785A06-61FB-3B77-12B9-6DCD4B101077}"/>
          </ac:spMkLst>
        </pc:spChg>
        <pc:picChg chg="add mod">
          <ac:chgData name="David VACHALA" userId="76d02b97-1bbd-456c-868a-7dcf11490085" providerId="ADAL" clId="{D52E96D5-170B-432B-BE47-5AF9157CDB69}" dt="2023-07-26T07:51:34.739" v="408" actId="1076"/>
          <ac:picMkLst>
            <pc:docMk/>
            <pc:sldMk cId="2877237364" sldId="484"/>
            <ac:picMk id="6146" creationId="{57EC0000-8ABF-A76E-A065-7D1D4D797198}"/>
          </ac:picMkLst>
        </pc:picChg>
      </pc:sldChg>
      <pc:sldChg chg="addSp delSp modSp new mod">
        <pc:chgData name="David VACHALA" userId="76d02b97-1bbd-456c-868a-7dcf11490085" providerId="ADAL" clId="{D52E96D5-170B-432B-BE47-5AF9157CDB69}" dt="2023-07-26T07:55:30.036" v="469"/>
        <pc:sldMkLst>
          <pc:docMk/>
          <pc:sldMk cId="878597769" sldId="485"/>
        </pc:sldMkLst>
        <pc:spChg chg="mod">
          <ac:chgData name="David VACHALA" userId="76d02b97-1bbd-456c-868a-7dcf11490085" providerId="ADAL" clId="{D52E96D5-170B-432B-BE47-5AF9157CDB69}" dt="2023-07-26T07:55:30.036" v="469"/>
          <ac:spMkLst>
            <pc:docMk/>
            <pc:sldMk cId="878597769" sldId="485"/>
            <ac:spMk id="2" creationId="{81AD70BA-4223-25E1-6753-7ABA1C5BB760}"/>
          </ac:spMkLst>
        </pc:spChg>
        <pc:spChg chg="add del mod">
          <ac:chgData name="David VACHALA" userId="76d02b97-1bbd-456c-868a-7dcf11490085" providerId="ADAL" clId="{D52E96D5-170B-432B-BE47-5AF9157CDB69}" dt="2023-07-26T07:55:10.670" v="465" actId="20577"/>
          <ac:spMkLst>
            <pc:docMk/>
            <pc:sldMk cId="878597769" sldId="485"/>
            <ac:spMk id="3" creationId="{2767B76B-2E04-BCE1-3EF4-B93983BB6B4B}"/>
          </ac:spMkLst>
        </pc:spChg>
        <pc:spChg chg="add del mod">
          <ac:chgData name="David VACHALA" userId="76d02b97-1bbd-456c-868a-7dcf11490085" providerId="ADAL" clId="{D52E96D5-170B-432B-BE47-5AF9157CDB69}" dt="2023-07-26T07:54:38.792" v="431"/>
          <ac:spMkLst>
            <pc:docMk/>
            <pc:sldMk cId="878597769" sldId="485"/>
            <ac:spMk id="5" creationId="{82E08399-2A4D-2E30-2B54-1D9BCFBC79BD}"/>
          </ac:spMkLst>
        </pc:spChg>
        <pc:picChg chg="add del mod">
          <ac:chgData name="David VACHALA" userId="76d02b97-1bbd-456c-868a-7dcf11490085" providerId="ADAL" clId="{D52E96D5-170B-432B-BE47-5AF9157CDB69}" dt="2023-07-26T07:53:02.822" v="422"/>
          <ac:picMkLst>
            <pc:docMk/>
            <pc:sldMk cId="878597769" sldId="485"/>
            <ac:picMk id="7170" creationId="{39E6B7E6-1BB1-A7C3-79A5-020693A77CD1}"/>
          </ac:picMkLst>
        </pc:picChg>
        <pc:picChg chg="add mod">
          <ac:chgData name="David VACHALA" userId="76d02b97-1bbd-456c-868a-7dcf11490085" providerId="ADAL" clId="{D52E96D5-170B-432B-BE47-5AF9157CDB69}" dt="2023-07-26T07:53:10.131" v="425" actId="1076"/>
          <ac:picMkLst>
            <pc:docMk/>
            <pc:sldMk cId="878597769" sldId="485"/>
            <ac:picMk id="7172" creationId="{216E118C-79E1-97DE-3F3E-63C0BEDA73AC}"/>
          </ac:picMkLst>
        </pc:picChg>
        <pc:picChg chg="add mod">
          <ac:chgData name="David VACHALA" userId="76d02b97-1bbd-456c-868a-7dcf11490085" providerId="ADAL" clId="{D52E96D5-170B-432B-BE47-5AF9157CDB69}" dt="2023-07-26T07:53:27.901" v="429" actId="1076"/>
          <ac:picMkLst>
            <pc:docMk/>
            <pc:sldMk cId="878597769" sldId="485"/>
            <ac:picMk id="7174" creationId="{1DA67049-79C7-59B5-CE46-F8A66206226B}"/>
          </ac:picMkLst>
        </pc:picChg>
      </pc:sldChg>
      <pc:sldChg chg="add">
        <pc:chgData name="David VACHALA" userId="76d02b97-1bbd-456c-868a-7dcf11490085" providerId="ADAL" clId="{D52E96D5-170B-432B-BE47-5AF9157CDB69}" dt="2023-07-26T07:56:45.011" v="472"/>
        <pc:sldMkLst>
          <pc:docMk/>
          <pc:sldMk cId="1200456511" sldId="486"/>
        </pc:sldMkLst>
      </pc:sldChg>
      <pc:sldChg chg="add del">
        <pc:chgData name="David VACHALA" userId="76d02b97-1bbd-456c-868a-7dcf11490085" providerId="ADAL" clId="{D52E96D5-170B-432B-BE47-5AF9157CDB69}" dt="2023-07-26T07:56:44.942" v="471"/>
        <pc:sldMkLst>
          <pc:docMk/>
          <pc:sldMk cId="3853223513" sldId="486"/>
        </pc:sldMkLst>
      </pc:sldChg>
      <pc:sldChg chg="add del">
        <pc:chgData name="David VACHALA" userId="76d02b97-1bbd-456c-868a-7dcf11490085" providerId="ADAL" clId="{D52E96D5-170B-432B-BE47-5AF9157CDB69}" dt="2023-07-26T07:56:45.011" v="472"/>
        <pc:sldMkLst>
          <pc:docMk/>
          <pc:sldMk cId="2029801302" sldId="2076138390"/>
        </pc:sldMkLst>
      </pc:sldChg>
      <pc:sldChg chg="add del">
        <pc:chgData name="David VACHALA" userId="76d02b97-1bbd-456c-868a-7dcf11490085" providerId="ADAL" clId="{D52E96D5-170B-432B-BE47-5AF9157CDB69}" dt="2023-07-26T07:56:45.011" v="472"/>
        <pc:sldMkLst>
          <pc:docMk/>
          <pc:sldMk cId="692402689" sldId="2134805170"/>
        </pc:sldMkLst>
      </pc:sldChg>
      <pc:sldChg chg="add del">
        <pc:chgData name="David VACHALA" userId="76d02b97-1bbd-456c-868a-7dcf11490085" providerId="ADAL" clId="{D52E96D5-170B-432B-BE47-5AF9157CDB69}" dt="2023-07-26T07:56:45.011" v="472"/>
        <pc:sldMkLst>
          <pc:docMk/>
          <pc:sldMk cId="930105299" sldId="2147479738"/>
        </pc:sldMkLst>
      </pc:sldChg>
      <pc:sldChg chg="add del">
        <pc:chgData name="David VACHALA" userId="76d02b97-1bbd-456c-868a-7dcf11490085" providerId="ADAL" clId="{D52E96D5-170B-432B-BE47-5AF9157CDB69}" dt="2023-07-26T07:56:45.011" v="472"/>
        <pc:sldMkLst>
          <pc:docMk/>
          <pc:sldMk cId="2645887868" sldId="2147479744"/>
        </pc:sldMkLst>
      </pc:sldChg>
      <pc:sldChg chg="add del">
        <pc:chgData name="David VACHALA" userId="76d02b97-1bbd-456c-868a-7dcf11490085" providerId="ADAL" clId="{D52E96D5-170B-432B-BE47-5AF9157CDB69}" dt="2023-07-26T07:56:45.011" v="472"/>
        <pc:sldMkLst>
          <pc:docMk/>
          <pc:sldMk cId="2694234486" sldId="2147479751"/>
        </pc:sldMkLst>
      </pc:sldChg>
      <pc:sldChg chg="add del">
        <pc:chgData name="David VACHALA" userId="76d02b97-1bbd-456c-868a-7dcf11490085" providerId="ADAL" clId="{D52E96D5-170B-432B-BE47-5AF9157CDB69}" dt="2023-07-26T07:56:45.011" v="472"/>
        <pc:sldMkLst>
          <pc:docMk/>
          <pc:sldMk cId="3845794937" sldId="2147479758"/>
        </pc:sldMkLst>
      </pc:sldChg>
      <pc:sldChg chg="add del">
        <pc:chgData name="David VACHALA" userId="76d02b97-1bbd-456c-868a-7dcf11490085" providerId="ADAL" clId="{D52E96D5-170B-432B-BE47-5AF9157CDB69}" dt="2023-07-26T07:56:45.011" v="472"/>
        <pc:sldMkLst>
          <pc:docMk/>
          <pc:sldMk cId="1481045983" sldId="2147479921"/>
        </pc:sldMkLst>
      </pc:sldChg>
      <pc:sldChg chg="add del">
        <pc:chgData name="David VACHALA" userId="76d02b97-1bbd-456c-868a-7dcf11490085" providerId="ADAL" clId="{D52E96D5-170B-432B-BE47-5AF9157CDB69}" dt="2023-07-26T07:56:45.011" v="472"/>
        <pc:sldMkLst>
          <pc:docMk/>
          <pc:sldMk cId="977595210" sldId="2147480165"/>
        </pc:sldMkLst>
      </pc:sldChg>
      <pc:sldChg chg="add del">
        <pc:chgData name="David VACHALA" userId="76d02b97-1bbd-456c-868a-7dcf11490085" providerId="ADAL" clId="{D52E96D5-170B-432B-BE47-5AF9157CDB69}" dt="2023-07-26T07:56:45.011" v="472"/>
        <pc:sldMkLst>
          <pc:docMk/>
          <pc:sldMk cId="2887744333" sldId="2147480209"/>
        </pc:sldMkLst>
      </pc:sldChg>
      <pc:sldChg chg="add del">
        <pc:chgData name="David VACHALA" userId="76d02b97-1bbd-456c-868a-7dcf11490085" providerId="ADAL" clId="{D52E96D5-170B-432B-BE47-5AF9157CDB69}" dt="2023-07-26T07:56:45.011" v="472"/>
        <pc:sldMkLst>
          <pc:docMk/>
          <pc:sldMk cId="3470448380" sldId="2147480215"/>
        </pc:sldMkLst>
      </pc:sldChg>
      <pc:sldChg chg="add del">
        <pc:chgData name="David VACHALA" userId="76d02b97-1bbd-456c-868a-7dcf11490085" providerId="ADAL" clId="{D52E96D5-170B-432B-BE47-5AF9157CDB69}" dt="2023-07-26T07:56:45.011" v="472"/>
        <pc:sldMkLst>
          <pc:docMk/>
          <pc:sldMk cId="1680697981" sldId="2147480216"/>
        </pc:sldMkLst>
      </pc:sldChg>
      <pc:sldChg chg="add del">
        <pc:chgData name="David VACHALA" userId="76d02b97-1bbd-456c-868a-7dcf11490085" providerId="ADAL" clId="{D52E96D5-170B-432B-BE47-5AF9157CDB69}" dt="2023-07-26T07:56:45.011" v="472"/>
        <pc:sldMkLst>
          <pc:docMk/>
          <pc:sldMk cId="2431052329" sldId="2147480217"/>
        </pc:sldMkLst>
      </pc:sldChg>
      <pc:sldChg chg="add del">
        <pc:chgData name="David VACHALA" userId="76d02b97-1bbd-456c-868a-7dcf11490085" providerId="ADAL" clId="{D52E96D5-170B-432B-BE47-5AF9157CDB69}" dt="2023-07-26T07:56:45.011" v="472"/>
        <pc:sldMkLst>
          <pc:docMk/>
          <pc:sldMk cId="1617770723" sldId="2147480218"/>
        </pc:sldMkLst>
      </pc:sldChg>
      <pc:sldChg chg="add del">
        <pc:chgData name="David VACHALA" userId="76d02b97-1bbd-456c-868a-7dcf11490085" providerId="ADAL" clId="{D52E96D5-170B-432B-BE47-5AF9157CDB69}" dt="2023-07-26T07:56:45.011" v="472"/>
        <pc:sldMkLst>
          <pc:docMk/>
          <pc:sldMk cId="3188052464" sldId="2147480219"/>
        </pc:sldMkLst>
      </pc:sldChg>
      <pc:sldChg chg="add del">
        <pc:chgData name="David VACHALA" userId="76d02b97-1bbd-456c-868a-7dcf11490085" providerId="ADAL" clId="{D52E96D5-170B-432B-BE47-5AF9157CDB69}" dt="2023-07-26T07:56:45.011" v="472"/>
        <pc:sldMkLst>
          <pc:docMk/>
          <pc:sldMk cId="1966293989" sldId="2147480220"/>
        </pc:sldMkLst>
      </pc:sldChg>
      <pc:sldChg chg="add del">
        <pc:chgData name="David VACHALA" userId="76d02b97-1bbd-456c-868a-7dcf11490085" providerId="ADAL" clId="{D52E96D5-170B-432B-BE47-5AF9157CDB69}" dt="2023-07-26T07:56:45.011" v="472"/>
        <pc:sldMkLst>
          <pc:docMk/>
          <pc:sldMk cId="1687467505" sldId="2147480221"/>
        </pc:sldMkLst>
      </pc:sldChg>
      <pc:sldChg chg="add del">
        <pc:chgData name="David VACHALA" userId="76d02b97-1bbd-456c-868a-7dcf11490085" providerId="ADAL" clId="{D52E96D5-170B-432B-BE47-5AF9157CDB69}" dt="2023-07-26T07:56:45.011" v="472"/>
        <pc:sldMkLst>
          <pc:docMk/>
          <pc:sldMk cId="2123345292" sldId="2147480223"/>
        </pc:sldMkLst>
      </pc:sldChg>
      <pc:sldChg chg="add del">
        <pc:chgData name="David VACHALA" userId="76d02b97-1bbd-456c-868a-7dcf11490085" providerId="ADAL" clId="{D52E96D5-170B-432B-BE47-5AF9157CDB69}" dt="2023-07-26T07:56:45.011" v="472"/>
        <pc:sldMkLst>
          <pc:docMk/>
          <pc:sldMk cId="4227864181" sldId="2147480224"/>
        </pc:sldMkLst>
      </pc:sldChg>
      <pc:sldChg chg="add del">
        <pc:chgData name="David VACHALA" userId="76d02b97-1bbd-456c-868a-7dcf11490085" providerId="ADAL" clId="{D52E96D5-170B-432B-BE47-5AF9157CDB69}" dt="2023-07-26T07:56:45.011" v="472"/>
        <pc:sldMkLst>
          <pc:docMk/>
          <pc:sldMk cId="4104348978" sldId="2147480227"/>
        </pc:sldMkLst>
      </pc:sldChg>
      <pc:sldChg chg="add del">
        <pc:chgData name="David VACHALA" userId="76d02b97-1bbd-456c-868a-7dcf11490085" providerId="ADAL" clId="{D52E96D5-170B-432B-BE47-5AF9157CDB69}" dt="2023-07-26T07:56:45.011" v="472"/>
        <pc:sldMkLst>
          <pc:docMk/>
          <pc:sldMk cId="2957265129" sldId="2147480228"/>
        </pc:sldMkLst>
      </pc:sldChg>
      <pc:sldChg chg="add del">
        <pc:chgData name="David VACHALA" userId="76d02b97-1bbd-456c-868a-7dcf11490085" providerId="ADAL" clId="{D52E96D5-170B-432B-BE47-5AF9157CDB69}" dt="2023-07-26T07:56:45.011" v="472"/>
        <pc:sldMkLst>
          <pc:docMk/>
          <pc:sldMk cId="966663278" sldId="2147480229"/>
        </pc:sldMkLst>
      </pc:sldChg>
      <pc:sldChg chg="addSp delSp modSp new mod modNotesTx">
        <pc:chgData name="David VACHALA" userId="76d02b97-1bbd-456c-868a-7dcf11490085" providerId="ADAL" clId="{D52E96D5-170B-432B-BE47-5AF9157CDB69}" dt="2023-07-26T10:44:00.307" v="485"/>
        <pc:sldMkLst>
          <pc:docMk/>
          <pc:sldMk cId="3843477873" sldId="2147480230"/>
        </pc:sldMkLst>
        <pc:spChg chg="del">
          <ac:chgData name="David VACHALA" userId="76d02b97-1bbd-456c-868a-7dcf11490085" providerId="ADAL" clId="{D52E96D5-170B-432B-BE47-5AF9157CDB69}" dt="2023-07-26T10:43:38.473" v="480" actId="478"/>
          <ac:spMkLst>
            <pc:docMk/>
            <pc:sldMk cId="3843477873" sldId="2147480230"/>
            <ac:spMk id="2" creationId="{2DE25934-0FE6-1731-452F-C560286136BC}"/>
          </ac:spMkLst>
        </pc:spChg>
        <pc:picChg chg="add del">
          <ac:chgData name="David VACHALA" userId="76d02b97-1bbd-456c-868a-7dcf11490085" providerId="ADAL" clId="{D52E96D5-170B-432B-BE47-5AF9157CDB69}" dt="2023-07-26T10:43:26.164" v="477" actId="22"/>
          <ac:picMkLst>
            <pc:docMk/>
            <pc:sldMk cId="3843477873" sldId="2147480230"/>
            <ac:picMk id="4" creationId="{CF6BC98F-84CD-9B60-376D-E6C548881992}"/>
          </ac:picMkLst>
        </pc:picChg>
        <pc:picChg chg="add mod">
          <ac:chgData name="David VACHALA" userId="76d02b97-1bbd-456c-868a-7dcf11490085" providerId="ADAL" clId="{D52E96D5-170B-432B-BE47-5AF9157CDB69}" dt="2023-07-26T10:43:42.740" v="482" actId="14100"/>
          <ac:picMkLst>
            <pc:docMk/>
            <pc:sldMk cId="3843477873" sldId="2147480230"/>
            <ac:picMk id="6" creationId="{BD72F148-BC90-3351-A6EB-FA0EAFD0AEDD}"/>
          </ac:picMkLst>
        </pc:picChg>
      </pc:sldChg>
      <pc:sldChg chg="add">
        <pc:chgData name="David VACHALA" userId="76d02b97-1bbd-456c-868a-7dcf11490085" providerId="ADAL" clId="{D52E96D5-170B-432B-BE47-5AF9157CDB69}" dt="2023-07-26T10:55:44.983" v="488"/>
        <pc:sldMkLst>
          <pc:docMk/>
          <pc:sldMk cId="1898894759" sldId="2147480231"/>
        </pc:sldMkLst>
      </pc:sldChg>
      <pc:sldChg chg="add">
        <pc:chgData name="David VACHALA" userId="76d02b97-1bbd-456c-868a-7dcf11490085" providerId="ADAL" clId="{D52E96D5-170B-432B-BE47-5AF9157CDB69}" dt="2023-07-26T10:55:44.983" v="488"/>
        <pc:sldMkLst>
          <pc:docMk/>
          <pc:sldMk cId="956709580" sldId="2147480232"/>
        </pc:sldMkLst>
      </pc:sldChg>
    </pc:docChg>
  </pc:docChgLst>
  <pc:docChgLst>
    <pc:chgData name="David VACHALA" userId="S::david.vachala@bizappsfrenchcommunity.com::76d02b97-1bbd-456c-868a-7dcf11490085" providerId="AD" clId="Web-{3DB57E8F-F67A-4774-BF78-70CD36BDF7DD}"/>
    <pc:docChg chg="modSld">
      <pc:chgData name="David VACHALA" userId="S::david.vachala@bizappsfrenchcommunity.com::76d02b97-1bbd-456c-868a-7dcf11490085" providerId="AD" clId="Web-{3DB57E8F-F67A-4774-BF78-70CD36BDF7DD}" dt="2023-06-17T05:50:05.537" v="13"/>
      <pc:docMkLst>
        <pc:docMk/>
      </pc:docMkLst>
      <pc:sldChg chg="modSp">
        <pc:chgData name="David VACHALA" userId="S::david.vachala@bizappsfrenchcommunity.com::76d02b97-1bbd-456c-868a-7dcf11490085" providerId="AD" clId="Web-{3DB57E8F-F67A-4774-BF78-70CD36BDF7DD}" dt="2023-06-17T05:50:05.537" v="13"/>
        <pc:sldMkLst>
          <pc:docMk/>
          <pc:sldMk cId="1743216632" sldId="261"/>
        </pc:sldMkLst>
        <pc:spChg chg="mod">
          <ac:chgData name="David VACHALA" userId="S::david.vachala@bizappsfrenchcommunity.com::76d02b97-1bbd-456c-868a-7dcf11490085" providerId="AD" clId="Web-{3DB57E8F-F67A-4774-BF78-70CD36BDF7DD}" dt="2023-06-17T05:49:37.005" v="7" actId="20577"/>
          <ac:spMkLst>
            <pc:docMk/>
            <pc:sldMk cId="1743216632" sldId="261"/>
            <ac:spMk id="38" creationId="{3AD62353-66DA-437B-A82D-75433367BE34}"/>
          </ac:spMkLst>
        </pc:spChg>
        <pc:spChg chg="mod">
          <ac:chgData name="David VACHALA" userId="S::david.vachala@bizappsfrenchcommunity.com::76d02b97-1bbd-456c-868a-7dcf11490085" providerId="AD" clId="Web-{3DB57E8F-F67A-4774-BF78-70CD36BDF7DD}" dt="2023-06-17T05:49:51.583" v="12" actId="20577"/>
          <ac:spMkLst>
            <pc:docMk/>
            <pc:sldMk cId="1743216632" sldId="261"/>
            <ac:spMk id="39" creationId="{C17792EC-B649-4521-8BC0-704F4F4F9823}"/>
          </ac:spMkLst>
        </pc:spChg>
        <pc:picChg chg="mod">
          <ac:chgData name="David VACHALA" userId="S::david.vachala@bizappsfrenchcommunity.com::76d02b97-1bbd-456c-868a-7dcf11490085" providerId="AD" clId="Web-{3DB57E8F-F67A-4774-BF78-70CD36BDF7DD}" dt="2023-06-17T05:50:05.537" v="13"/>
          <ac:picMkLst>
            <pc:docMk/>
            <pc:sldMk cId="1743216632" sldId="261"/>
            <ac:picMk id="37" creationId="{DDCB2138-9DAD-4B7D-8846-B68288AF3EAC}"/>
          </ac:picMkLst>
        </pc:picChg>
      </pc:sldChg>
    </pc:docChg>
  </pc:docChgLst>
  <pc:docChgLst>
    <pc:chgData name="David VACHALA" userId="S::david.vachala@bizappsfrenchcommunity.com::76d02b97-1bbd-456c-868a-7dcf11490085" providerId="AD" clId="Web-{DEA03020-B1BD-44B5-AE8D-D5A24B4AD862}"/>
    <pc:docChg chg="addSld delSld addMainMaster modSection">
      <pc:chgData name="David VACHALA" userId="S::david.vachala@bizappsfrenchcommunity.com::76d02b97-1bbd-456c-868a-7dcf11490085" providerId="AD" clId="Web-{DEA03020-B1BD-44B5-AE8D-D5A24B4AD862}" dt="2023-05-31T06:16:37.513" v="23"/>
      <pc:docMkLst>
        <pc:docMk/>
      </pc:docMkLst>
      <pc:sldChg chg="del">
        <pc:chgData name="David VACHALA" userId="S::david.vachala@bizappsfrenchcommunity.com::76d02b97-1bbd-456c-868a-7dcf11490085" providerId="AD" clId="Web-{DEA03020-B1BD-44B5-AE8D-D5A24B4AD862}" dt="2023-05-31T06:16:37.513" v="23"/>
        <pc:sldMkLst>
          <pc:docMk/>
          <pc:sldMk cId="1266039147" sldId="436"/>
        </pc:sldMkLst>
      </pc:sldChg>
      <pc:sldChg chg="add">
        <pc:chgData name="David VACHALA" userId="S::david.vachala@bizappsfrenchcommunity.com::76d02b97-1bbd-456c-868a-7dcf11490085" providerId="AD" clId="Web-{DEA03020-B1BD-44B5-AE8D-D5A24B4AD862}" dt="2023-05-31T06:15:03.917" v="0"/>
        <pc:sldMkLst>
          <pc:docMk/>
          <pc:sldMk cId="4275265572" sldId="443"/>
        </pc:sldMkLst>
      </pc:sldChg>
      <pc:sldChg chg="add">
        <pc:chgData name="David VACHALA" userId="S::david.vachala@bizappsfrenchcommunity.com::76d02b97-1bbd-456c-868a-7dcf11490085" providerId="AD" clId="Web-{DEA03020-B1BD-44B5-AE8D-D5A24B4AD862}" dt="2023-05-31T06:15:03.980" v="1"/>
        <pc:sldMkLst>
          <pc:docMk/>
          <pc:sldMk cId="709408623" sldId="444"/>
        </pc:sldMkLst>
      </pc:sldChg>
      <pc:sldChg chg="add">
        <pc:chgData name="David VACHALA" userId="S::david.vachala@bizappsfrenchcommunity.com::76d02b97-1bbd-456c-868a-7dcf11490085" providerId="AD" clId="Web-{DEA03020-B1BD-44B5-AE8D-D5A24B4AD862}" dt="2023-05-31T06:15:04.073" v="2"/>
        <pc:sldMkLst>
          <pc:docMk/>
          <pc:sldMk cId="3260124263" sldId="445"/>
        </pc:sldMkLst>
      </pc:sldChg>
      <pc:sldChg chg="add">
        <pc:chgData name="David VACHALA" userId="S::david.vachala@bizappsfrenchcommunity.com::76d02b97-1bbd-456c-868a-7dcf11490085" providerId="AD" clId="Web-{DEA03020-B1BD-44B5-AE8D-D5A24B4AD862}" dt="2023-05-31T06:15:04.214" v="3"/>
        <pc:sldMkLst>
          <pc:docMk/>
          <pc:sldMk cId="3883562754" sldId="446"/>
        </pc:sldMkLst>
      </pc:sldChg>
      <pc:sldChg chg="add">
        <pc:chgData name="David VACHALA" userId="S::david.vachala@bizappsfrenchcommunity.com::76d02b97-1bbd-456c-868a-7dcf11490085" providerId="AD" clId="Web-{DEA03020-B1BD-44B5-AE8D-D5A24B4AD862}" dt="2023-05-31T06:15:04.355" v="4"/>
        <pc:sldMkLst>
          <pc:docMk/>
          <pc:sldMk cId="356777352" sldId="447"/>
        </pc:sldMkLst>
      </pc:sldChg>
      <pc:sldChg chg="add">
        <pc:chgData name="David VACHALA" userId="S::david.vachala@bizappsfrenchcommunity.com::76d02b97-1bbd-456c-868a-7dcf11490085" providerId="AD" clId="Web-{DEA03020-B1BD-44B5-AE8D-D5A24B4AD862}" dt="2023-05-31T06:15:04.495" v="5"/>
        <pc:sldMkLst>
          <pc:docMk/>
          <pc:sldMk cId="1944890437" sldId="448"/>
        </pc:sldMkLst>
      </pc:sldChg>
      <pc:sldChg chg="add">
        <pc:chgData name="David VACHALA" userId="S::david.vachala@bizappsfrenchcommunity.com::76d02b97-1bbd-456c-868a-7dcf11490085" providerId="AD" clId="Web-{DEA03020-B1BD-44B5-AE8D-D5A24B4AD862}" dt="2023-05-31T06:15:04.605" v="6"/>
        <pc:sldMkLst>
          <pc:docMk/>
          <pc:sldMk cId="4264840364" sldId="449"/>
        </pc:sldMkLst>
      </pc:sldChg>
      <pc:sldChg chg="add">
        <pc:chgData name="David VACHALA" userId="S::david.vachala@bizappsfrenchcommunity.com::76d02b97-1bbd-456c-868a-7dcf11490085" providerId="AD" clId="Web-{DEA03020-B1BD-44B5-AE8D-D5A24B4AD862}" dt="2023-05-31T06:15:04.652" v="7"/>
        <pc:sldMkLst>
          <pc:docMk/>
          <pc:sldMk cId="2593161758" sldId="450"/>
        </pc:sldMkLst>
      </pc:sldChg>
      <pc:sldChg chg="add">
        <pc:chgData name="David VACHALA" userId="S::david.vachala@bizappsfrenchcommunity.com::76d02b97-1bbd-456c-868a-7dcf11490085" providerId="AD" clId="Web-{DEA03020-B1BD-44B5-AE8D-D5A24B4AD862}" dt="2023-05-31T06:15:04.698" v="8"/>
        <pc:sldMkLst>
          <pc:docMk/>
          <pc:sldMk cId="4035324801" sldId="451"/>
        </pc:sldMkLst>
      </pc:sldChg>
      <pc:sldChg chg="add">
        <pc:chgData name="David VACHALA" userId="S::david.vachala@bizappsfrenchcommunity.com::76d02b97-1bbd-456c-868a-7dcf11490085" providerId="AD" clId="Web-{DEA03020-B1BD-44B5-AE8D-D5A24B4AD862}" dt="2023-05-31T06:15:04.777" v="9"/>
        <pc:sldMkLst>
          <pc:docMk/>
          <pc:sldMk cId="2314407330" sldId="452"/>
        </pc:sldMkLst>
      </pc:sldChg>
      <pc:sldChg chg="add">
        <pc:chgData name="David VACHALA" userId="S::david.vachala@bizappsfrenchcommunity.com::76d02b97-1bbd-456c-868a-7dcf11490085" providerId="AD" clId="Web-{DEA03020-B1BD-44B5-AE8D-D5A24B4AD862}" dt="2023-05-31T06:15:04.933" v="10"/>
        <pc:sldMkLst>
          <pc:docMk/>
          <pc:sldMk cId="2529439166" sldId="453"/>
        </pc:sldMkLst>
      </pc:sldChg>
      <pc:sldChg chg="add">
        <pc:chgData name="David VACHALA" userId="S::david.vachala@bizappsfrenchcommunity.com::76d02b97-1bbd-456c-868a-7dcf11490085" providerId="AD" clId="Web-{DEA03020-B1BD-44B5-AE8D-D5A24B4AD862}" dt="2023-05-31T06:15:06.855" v="11"/>
        <pc:sldMkLst>
          <pc:docMk/>
          <pc:sldMk cId="3850558325" sldId="454"/>
        </pc:sldMkLst>
      </pc:sldChg>
      <pc:sldChg chg="add">
        <pc:chgData name="David VACHALA" userId="S::david.vachala@bizappsfrenchcommunity.com::76d02b97-1bbd-456c-868a-7dcf11490085" providerId="AD" clId="Web-{DEA03020-B1BD-44B5-AE8D-D5A24B4AD862}" dt="2023-05-31T06:15:07.011" v="12"/>
        <pc:sldMkLst>
          <pc:docMk/>
          <pc:sldMk cId="3787628113" sldId="455"/>
        </pc:sldMkLst>
      </pc:sldChg>
      <pc:sldChg chg="add">
        <pc:chgData name="David VACHALA" userId="S::david.vachala@bizappsfrenchcommunity.com::76d02b97-1bbd-456c-868a-7dcf11490085" providerId="AD" clId="Web-{DEA03020-B1BD-44B5-AE8D-D5A24B4AD862}" dt="2023-05-31T06:15:07.245" v="13"/>
        <pc:sldMkLst>
          <pc:docMk/>
          <pc:sldMk cId="1887971649" sldId="456"/>
        </pc:sldMkLst>
      </pc:sldChg>
      <pc:sldChg chg="add">
        <pc:chgData name="David VACHALA" userId="S::david.vachala@bizappsfrenchcommunity.com::76d02b97-1bbd-456c-868a-7dcf11490085" providerId="AD" clId="Web-{DEA03020-B1BD-44B5-AE8D-D5A24B4AD862}" dt="2023-05-31T06:15:07.433" v="14"/>
        <pc:sldMkLst>
          <pc:docMk/>
          <pc:sldMk cId="888424680" sldId="457"/>
        </pc:sldMkLst>
      </pc:sldChg>
      <pc:sldChg chg="add">
        <pc:chgData name="David VACHALA" userId="S::david.vachala@bizappsfrenchcommunity.com::76d02b97-1bbd-456c-868a-7dcf11490085" providerId="AD" clId="Web-{DEA03020-B1BD-44B5-AE8D-D5A24B4AD862}" dt="2023-05-31T06:15:07.620" v="15"/>
        <pc:sldMkLst>
          <pc:docMk/>
          <pc:sldMk cId="2959556853" sldId="458"/>
        </pc:sldMkLst>
      </pc:sldChg>
      <pc:sldChg chg="add">
        <pc:chgData name="David VACHALA" userId="S::david.vachala@bizappsfrenchcommunity.com::76d02b97-1bbd-456c-868a-7dcf11490085" providerId="AD" clId="Web-{DEA03020-B1BD-44B5-AE8D-D5A24B4AD862}" dt="2023-05-31T06:15:07.870" v="16"/>
        <pc:sldMkLst>
          <pc:docMk/>
          <pc:sldMk cId="2322402862" sldId="459"/>
        </pc:sldMkLst>
      </pc:sldChg>
      <pc:sldChg chg="add">
        <pc:chgData name="David VACHALA" userId="S::david.vachala@bizappsfrenchcommunity.com::76d02b97-1bbd-456c-868a-7dcf11490085" providerId="AD" clId="Web-{DEA03020-B1BD-44B5-AE8D-D5A24B4AD862}" dt="2023-05-31T06:15:07.948" v="17"/>
        <pc:sldMkLst>
          <pc:docMk/>
          <pc:sldMk cId="1510403190" sldId="460"/>
        </pc:sldMkLst>
      </pc:sldChg>
      <pc:sldChg chg="add">
        <pc:chgData name="David VACHALA" userId="S::david.vachala@bizappsfrenchcommunity.com::76d02b97-1bbd-456c-868a-7dcf11490085" providerId="AD" clId="Web-{DEA03020-B1BD-44B5-AE8D-D5A24B4AD862}" dt="2023-05-31T06:15:08.073" v="18"/>
        <pc:sldMkLst>
          <pc:docMk/>
          <pc:sldMk cId="1971178331" sldId="461"/>
        </pc:sldMkLst>
      </pc:sldChg>
      <pc:sldChg chg="add">
        <pc:chgData name="David VACHALA" userId="S::david.vachala@bizappsfrenchcommunity.com::76d02b97-1bbd-456c-868a-7dcf11490085" providerId="AD" clId="Web-{DEA03020-B1BD-44B5-AE8D-D5A24B4AD862}" dt="2023-05-31T06:15:08.152" v="19"/>
        <pc:sldMkLst>
          <pc:docMk/>
          <pc:sldMk cId="4292086466" sldId="462"/>
        </pc:sldMkLst>
      </pc:sldChg>
      <pc:sldChg chg="add">
        <pc:chgData name="David VACHALA" userId="S::david.vachala@bizappsfrenchcommunity.com::76d02b97-1bbd-456c-868a-7dcf11490085" providerId="AD" clId="Web-{DEA03020-B1BD-44B5-AE8D-D5A24B4AD862}" dt="2023-05-31T06:15:08.230" v="20"/>
        <pc:sldMkLst>
          <pc:docMk/>
          <pc:sldMk cId="1824590214" sldId="463"/>
        </pc:sldMkLst>
      </pc:sldChg>
      <pc:sldChg chg="add">
        <pc:chgData name="David VACHALA" userId="S::david.vachala@bizappsfrenchcommunity.com::76d02b97-1bbd-456c-868a-7dcf11490085" providerId="AD" clId="Web-{DEA03020-B1BD-44B5-AE8D-D5A24B4AD862}" dt="2023-05-31T06:15:08.292" v="21"/>
        <pc:sldMkLst>
          <pc:docMk/>
          <pc:sldMk cId="2364112388" sldId="464"/>
        </pc:sldMkLst>
      </pc:sldChg>
      <pc:sldChg chg="add">
        <pc:chgData name="David VACHALA" userId="S::david.vachala@bizappsfrenchcommunity.com::76d02b97-1bbd-456c-868a-7dcf11490085" providerId="AD" clId="Web-{DEA03020-B1BD-44B5-AE8D-D5A24B4AD862}" dt="2023-05-31T06:15:08.370" v="22"/>
        <pc:sldMkLst>
          <pc:docMk/>
          <pc:sldMk cId="2383723131" sldId="465"/>
        </pc:sldMkLst>
      </pc:sldChg>
      <pc:sldMasterChg chg="add addSldLayout">
        <pc:chgData name="David VACHALA" userId="S::david.vachala@bizappsfrenchcommunity.com::76d02b97-1bbd-456c-868a-7dcf11490085" providerId="AD" clId="Web-{DEA03020-B1BD-44B5-AE8D-D5A24B4AD862}" dt="2023-05-31T06:15:03.917" v="0"/>
        <pc:sldMasterMkLst>
          <pc:docMk/>
          <pc:sldMasterMk cId="2885650283" sldId="2147483667"/>
        </pc:sldMasterMkLst>
        <pc:sldLayoutChg chg="add">
          <pc:chgData name="David VACHALA" userId="S::david.vachala@bizappsfrenchcommunity.com::76d02b97-1bbd-456c-868a-7dcf11490085" providerId="AD" clId="Web-{DEA03020-B1BD-44B5-AE8D-D5A24B4AD862}" dt="2023-05-31T06:15:03.917" v="0"/>
          <pc:sldLayoutMkLst>
            <pc:docMk/>
            <pc:sldMasterMk cId="2885650283" sldId="2147483667"/>
            <pc:sldLayoutMk cId="3931758505" sldId="2147483668"/>
          </pc:sldLayoutMkLst>
        </pc:sldLayoutChg>
        <pc:sldLayoutChg chg="add">
          <pc:chgData name="David VACHALA" userId="S::david.vachala@bizappsfrenchcommunity.com::76d02b97-1bbd-456c-868a-7dcf11490085" providerId="AD" clId="Web-{DEA03020-B1BD-44B5-AE8D-D5A24B4AD862}" dt="2023-05-31T06:15:03.917" v="0"/>
          <pc:sldLayoutMkLst>
            <pc:docMk/>
            <pc:sldMasterMk cId="2885650283" sldId="2147483667"/>
            <pc:sldLayoutMk cId="1440509040" sldId="2147483669"/>
          </pc:sldLayoutMkLst>
        </pc:sldLayoutChg>
        <pc:sldLayoutChg chg="add">
          <pc:chgData name="David VACHALA" userId="S::david.vachala@bizappsfrenchcommunity.com::76d02b97-1bbd-456c-868a-7dcf11490085" providerId="AD" clId="Web-{DEA03020-B1BD-44B5-AE8D-D5A24B4AD862}" dt="2023-05-31T06:15:03.917" v="0"/>
          <pc:sldLayoutMkLst>
            <pc:docMk/>
            <pc:sldMasterMk cId="2885650283" sldId="2147483667"/>
            <pc:sldLayoutMk cId="2468172779" sldId="2147483670"/>
          </pc:sldLayoutMkLst>
        </pc:sldLayoutChg>
        <pc:sldLayoutChg chg="add">
          <pc:chgData name="David VACHALA" userId="S::david.vachala@bizappsfrenchcommunity.com::76d02b97-1bbd-456c-868a-7dcf11490085" providerId="AD" clId="Web-{DEA03020-B1BD-44B5-AE8D-D5A24B4AD862}" dt="2023-05-31T06:15:03.917" v="0"/>
          <pc:sldLayoutMkLst>
            <pc:docMk/>
            <pc:sldMasterMk cId="2885650283" sldId="2147483667"/>
            <pc:sldLayoutMk cId="1443775131" sldId="2147483671"/>
          </pc:sldLayoutMkLst>
        </pc:sldLayoutChg>
        <pc:sldLayoutChg chg="add">
          <pc:chgData name="David VACHALA" userId="S::david.vachala@bizappsfrenchcommunity.com::76d02b97-1bbd-456c-868a-7dcf11490085" providerId="AD" clId="Web-{DEA03020-B1BD-44B5-AE8D-D5A24B4AD862}" dt="2023-05-31T06:15:03.917" v="0"/>
          <pc:sldLayoutMkLst>
            <pc:docMk/>
            <pc:sldMasterMk cId="2885650283" sldId="2147483667"/>
            <pc:sldLayoutMk cId="2150209998" sldId="2147483672"/>
          </pc:sldLayoutMkLst>
        </pc:sldLayoutChg>
        <pc:sldLayoutChg chg="add">
          <pc:chgData name="David VACHALA" userId="S::david.vachala@bizappsfrenchcommunity.com::76d02b97-1bbd-456c-868a-7dcf11490085" providerId="AD" clId="Web-{DEA03020-B1BD-44B5-AE8D-D5A24B4AD862}" dt="2023-05-31T06:15:03.917" v="0"/>
          <pc:sldLayoutMkLst>
            <pc:docMk/>
            <pc:sldMasterMk cId="2885650283" sldId="2147483667"/>
            <pc:sldLayoutMk cId="2651883608" sldId="214748367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FD30E3-7F68-44F2-9A16-5AF120CA555D}" type="datetimeFigureOut">
              <a:rPr lang="fr-FR" smtClean="0"/>
              <a:t>26/07/2023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CCB4B3-58DA-41FC-907F-0B30A54E3657}" type="slidenum">
              <a:rPr lang="fr-FR" smtClean="0"/>
              <a:t>‹N°›</a:t>
            </a:fld>
            <a:endParaRPr lang="fr-FR"/>
          </a:p>
        </p:txBody>
      </p:sp>
    </p:spTree>
    <p:extLst>
      <p:ext uri="{BB962C8B-B14F-4D97-AF65-F5344CB8AC3E}">
        <p14:creationId xmlns:p14="http://schemas.microsoft.com/office/powerpoint/2010/main" val="1113683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Lien vers le call for speaker : https://forms.office.com/r/N18UUUK36p</a:t>
            </a:r>
          </a:p>
        </p:txBody>
      </p:sp>
      <p:sp>
        <p:nvSpPr>
          <p:cNvPr id="4" name="Espace réservé du numéro de diapositive 3"/>
          <p:cNvSpPr>
            <a:spLocks noGrp="1"/>
          </p:cNvSpPr>
          <p:nvPr>
            <p:ph type="sldNum" sz="quarter" idx="5"/>
          </p:nvPr>
        </p:nvSpPr>
        <p:spPr/>
        <p:txBody>
          <a:bodyPr/>
          <a:lstStyle/>
          <a:p>
            <a:fld id="{E1CCB4B3-58DA-41FC-907F-0B30A54E3657}" type="slidenum">
              <a:rPr lang="fr-FR" smtClean="0"/>
              <a:t>3</a:t>
            </a:fld>
            <a:endParaRPr lang="fr-FR"/>
          </a:p>
        </p:txBody>
      </p:sp>
    </p:spTree>
    <p:extLst>
      <p:ext uri="{BB962C8B-B14F-4D97-AF65-F5344CB8AC3E}">
        <p14:creationId xmlns:p14="http://schemas.microsoft.com/office/powerpoint/2010/main" val="17994845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b="0" i="0" dirty="0">
                <a:solidFill>
                  <a:srgbClr val="D1D5DB"/>
                </a:solidFill>
                <a:effectLst/>
                <a:latin typeface="Söhne"/>
              </a:rPr>
              <a:t>Avec la release du mois de Juillet, Les vendeurs ont désormais accès à une fonctionnalité de réglage du ton pour leurs suggestions d'e-mails générés, leur permettant de choisir un style formel ou informel. De plus, ils bénéficient d'une interface utilisateur améliorée.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E7CEE-DDF9-4F93-85D6-17049DC863F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4148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Nous </a:t>
            </a:r>
            <a:r>
              <a:rPr lang="en-GB" dirty="0" err="1"/>
              <a:t>avons</a:t>
            </a:r>
            <a:r>
              <a:rPr lang="en-GB" dirty="0"/>
              <a:t> </a:t>
            </a:r>
            <a:r>
              <a:rPr lang="en-GB" dirty="0" err="1"/>
              <a:t>également</a:t>
            </a:r>
            <a:r>
              <a:rPr lang="en-GB" dirty="0"/>
              <a:t> </a:t>
            </a:r>
            <a:r>
              <a:rPr lang="en-GB" dirty="0" err="1"/>
              <a:t>une</a:t>
            </a:r>
            <a:r>
              <a:rPr lang="en-GB" dirty="0"/>
              <a:t> </a:t>
            </a:r>
            <a:r>
              <a:rPr lang="en-GB" dirty="0" err="1"/>
              <a:t>nouveauté</a:t>
            </a:r>
            <a:r>
              <a:rPr lang="en-GB" dirty="0"/>
              <a:t> dans teams qui </a:t>
            </a:r>
            <a:r>
              <a:rPr lang="en-GB" dirty="0" err="1"/>
              <a:t>est</a:t>
            </a:r>
            <a:r>
              <a:rPr lang="en-GB" dirty="0"/>
              <a:t> </a:t>
            </a:r>
            <a:r>
              <a:rPr lang="en-GB" dirty="0" err="1"/>
              <a:t>actuellement</a:t>
            </a:r>
            <a:r>
              <a:rPr lang="en-GB" dirty="0"/>
              <a:t> en public preview, il </a:t>
            </a:r>
            <a:r>
              <a:rPr lang="en-GB" dirty="0" err="1"/>
              <a:t>s’agit</a:t>
            </a:r>
            <a:r>
              <a:rPr lang="en-GB" dirty="0"/>
              <a:t> </a:t>
            </a:r>
            <a:r>
              <a:rPr lang="fr-FR" b="0" i="0" dirty="0">
                <a:solidFill>
                  <a:srgbClr val="D1D5DB"/>
                </a:solidFill>
                <a:effectLst/>
                <a:latin typeface="Söhne"/>
              </a:rPr>
              <a:t>des cartes d'informations en temps réel qui sont affichées dans le panneau Sales Copilot Teams dès qu'un concurrent ou une marque est mentionné par le client. Cela aide les vendeurs à surmonter les objections et à être perçus comme compétents et bien préparés.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E7CEE-DDF9-4F93-85D6-17049DC863F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05594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b="0" i="0" dirty="0">
                <a:effectLst/>
                <a:latin typeface="Söhne"/>
              </a:rPr>
              <a:t>Dans la section CRM </a:t>
            </a:r>
            <a:r>
              <a:rPr lang="fr-FR" b="0" i="0" dirty="0" err="1">
                <a:effectLst/>
                <a:latin typeface="Söhne"/>
              </a:rPr>
              <a:t>operations</a:t>
            </a:r>
            <a:r>
              <a:rPr lang="fr-FR" b="0" i="0" dirty="0">
                <a:effectLst/>
                <a:latin typeface="Söhne"/>
              </a:rPr>
              <a:t>, nous avons deux mises à jour importantes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E7CEE-DDF9-4F93-85D6-17049DC863F7}" type="slidenum">
              <a:rPr kumimoji="0" lang="en-C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C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76273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1E1E1E"/>
                </a:solidFill>
                <a:effectLst/>
                <a:latin typeface="Segoe UI" panose="020B0502040204020203" pitchFamily="34" charset="0"/>
              </a:rPr>
              <a:t>La premiere </a:t>
            </a:r>
            <a:r>
              <a:rPr lang="en-GB" b="0" i="0" dirty="0" err="1">
                <a:solidFill>
                  <a:srgbClr val="1E1E1E"/>
                </a:solidFill>
                <a:effectLst/>
                <a:latin typeface="Segoe UI" panose="020B0502040204020203" pitchFamily="34" charset="0"/>
              </a:rPr>
              <a:t>est</a:t>
            </a:r>
            <a:r>
              <a:rPr lang="en-GB" b="0" i="0" dirty="0">
                <a:solidFill>
                  <a:srgbClr val="1E1E1E"/>
                </a:solidFill>
                <a:effectLst/>
                <a:latin typeface="Segoe UI" panose="020B0502040204020203" pitchFamily="34" charset="0"/>
              </a:rPr>
              <a:t> que </a:t>
            </a:r>
            <a:r>
              <a:rPr lang="fr-FR" b="0" i="0" dirty="0">
                <a:solidFill>
                  <a:srgbClr val="D1D5DB"/>
                </a:solidFill>
                <a:effectLst/>
                <a:latin typeface="Söhne"/>
              </a:rPr>
              <a:t>la synchronisation côté serveur est nécessaire et apporte de nombreux avantages aux utilisateurs de Sales Copilot, </a:t>
            </a:r>
            <a:r>
              <a:rPr lang="fr-FR" b="0" i="0" dirty="0" err="1">
                <a:solidFill>
                  <a:srgbClr val="D1D5DB"/>
                </a:solidFill>
                <a:effectLst/>
                <a:latin typeface="Söhne"/>
              </a:rPr>
              <a:t>notament</a:t>
            </a:r>
            <a:r>
              <a:rPr lang="fr-FR" b="0" i="0" dirty="0">
                <a:solidFill>
                  <a:srgbClr val="D1D5DB"/>
                </a:solidFill>
                <a:effectLst/>
                <a:latin typeface="Söhne"/>
              </a:rPr>
              <a:t>,:</a:t>
            </a:r>
          </a:p>
          <a:p>
            <a:pPr algn="l">
              <a:buFont typeface="+mj-lt"/>
              <a:buAutoNum type="arabicPeriod"/>
            </a:pPr>
            <a:r>
              <a:rPr lang="fr-FR" b="0" i="0" dirty="0">
                <a:solidFill>
                  <a:srgbClr val="D1D5DB"/>
                </a:solidFill>
                <a:effectLst/>
                <a:latin typeface="Söhne"/>
              </a:rPr>
              <a:t>Assurer que tous les participants voient un statut de sauvegarde ou de non-sauvegarde cohérent.</a:t>
            </a:r>
          </a:p>
          <a:p>
            <a:pPr algn="l">
              <a:buFont typeface="+mj-lt"/>
              <a:buAutoNum type="arabicPeriod"/>
            </a:pPr>
            <a:r>
              <a:rPr lang="fr-FR" b="0" i="0" dirty="0">
                <a:solidFill>
                  <a:srgbClr val="D1D5DB"/>
                </a:solidFill>
                <a:effectLst/>
                <a:latin typeface="Söhne"/>
              </a:rPr>
              <a:t>Permettre la suppression des e-mails enregistrés dans Dynamics 365 depuis Sales Copilot.</a:t>
            </a:r>
          </a:p>
          <a:p>
            <a:pPr algn="l">
              <a:buFont typeface="+mj-lt"/>
              <a:buAutoNum type="arabicPeriod"/>
            </a:pPr>
            <a:r>
              <a:rPr lang="fr-FR" b="0" i="0" dirty="0">
                <a:solidFill>
                  <a:srgbClr val="D1D5DB"/>
                </a:solidFill>
                <a:effectLst/>
                <a:latin typeface="Söhne"/>
              </a:rPr>
              <a:t>Enregistrer automatiquement les réponses dans les fils de discussion d'e-mails déjà sauvegardés dans le CRM.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D3CB1E-FC4A-4BB8-A159-5F121B17DFD2}" type="slidenum">
              <a:rPr kumimoji="0" lang="en-I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80552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1E1E1E"/>
                </a:solidFill>
                <a:effectLst/>
                <a:latin typeface="Segoe UI" panose="020B0502040204020203" pitchFamily="34" charset="0"/>
              </a:rPr>
              <a:t>Et </a:t>
            </a:r>
            <a:r>
              <a:rPr lang="en-GB" b="0" i="0" dirty="0" err="1">
                <a:solidFill>
                  <a:srgbClr val="1E1E1E"/>
                </a:solidFill>
                <a:effectLst/>
                <a:latin typeface="Segoe UI" panose="020B0502040204020203" pitchFamily="34" charset="0"/>
              </a:rPr>
              <a:t>enfin</a:t>
            </a:r>
            <a:r>
              <a:rPr lang="en-GB" b="0" i="0" dirty="0">
                <a:solidFill>
                  <a:srgbClr val="1E1E1E"/>
                </a:solidFill>
                <a:effectLst/>
                <a:latin typeface="Segoe UI" panose="020B0502040204020203" pitchFamily="34" charset="0"/>
              </a:rPr>
              <a:t> le 2eme point dans cette </a:t>
            </a:r>
            <a:r>
              <a:rPr lang="en-GB" b="0" i="0" dirty="0" err="1">
                <a:solidFill>
                  <a:srgbClr val="1E1E1E"/>
                </a:solidFill>
                <a:effectLst/>
                <a:latin typeface="Segoe UI" panose="020B0502040204020203" pitchFamily="34" charset="0"/>
              </a:rPr>
              <a:t>catégorie</a:t>
            </a:r>
            <a:r>
              <a:rPr lang="en-GB" b="0" i="0" dirty="0">
                <a:solidFill>
                  <a:srgbClr val="1E1E1E"/>
                </a:solidFill>
                <a:effectLst/>
                <a:latin typeface="Segoe UI" panose="020B0502040204020203" pitchFamily="34" charset="0"/>
              </a:rPr>
              <a:t> </a:t>
            </a:r>
            <a:r>
              <a:rPr lang="en-GB" b="0" i="0" dirty="0" err="1">
                <a:solidFill>
                  <a:srgbClr val="1E1E1E"/>
                </a:solidFill>
                <a:effectLst/>
                <a:latin typeface="Segoe UI" panose="020B0502040204020203" pitchFamily="34" charset="0"/>
              </a:rPr>
              <a:t>est</a:t>
            </a:r>
            <a:r>
              <a:rPr lang="en-GB" b="0" i="0" dirty="0">
                <a:solidFill>
                  <a:srgbClr val="1E1E1E"/>
                </a:solidFill>
                <a:effectLst/>
                <a:latin typeface="Segoe UI" panose="020B0502040204020203" pitchFamily="34" charset="0"/>
              </a:rPr>
              <a:t> </a:t>
            </a:r>
            <a:r>
              <a:rPr lang="fr-FR" b="0" i="0" dirty="0">
                <a:solidFill>
                  <a:srgbClr val="1E1E1E"/>
                </a:solidFill>
                <a:effectLst/>
                <a:latin typeface="Söhne"/>
              </a:rPr>
              <a:t>que l</a:t>
            </a:r>
            <a:r>
              <a:rPr lang="fr-FR" b="0" i="0" dirty="0">
                <a:effectLst/>
                <a:latin typeface="Söhne"/>
              </a:rPr>
              <a:t>es e-mails dépassant le nombre maximal de caractères autorisé par Salesforce sont désormais automatiquement tronqués lorsqu'ils sont enregistrés dans le CRM.</a:t>
            </a:r>
          </a:p>
          <a:p>
            <a:br>
              <a:rPr lang="fr-FR" dirty="0"/>
            </a:br>
            <a:endParaRPr lang="en-GB" b="0" i="0" dirty="0">
              <a:solidFill>
                <a:srgbClr val="16161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D3CB1E-FC4A-4BB8-A159-5F121B17DFD2}" type="slidenum">
              <a:rPr kumimoji="0" lang="en-I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1237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effectLst/>
                <a:latin typeface="Söhne"/>
              </a:rPr>
              <a:t>Et </a:t>
            </a:r>
            <a:r>
              <a:rPr lang="en-GB" b="0" i="0" dirty="0" err="1">
                <a:effectLst/>
                <a:latin typeface="Söhne"/>
              </a:rPr>
              <a:t>enfin</a:t>
            </a:r>
            <a:r>
              <a:rPr lang="en-GB" b="0" i="0" dirty="0">
                <a:effectLst/>
                <a:latin typeface="Söhne"/>
              </a:rPr>
              <a:t>, on </a:t>
            </a:r>
            <a:r>
              <a:rPr lang="en-GB" b="0" i="0" dirty="0" err="1">
                <a:effectLst/>
                <a:latin typeface="Söhne"/>
              </a:rPr>
              <a:t>va</a:t>
            </a:r>
            <a:r>
              <a:rPr lang="en-GB" b="0" i="0" dirty="0">
                <a:effectLst/>
                <a:latin typeface="Söhne"/>
              </a:rPr>
              <a:t> passer aux </a:t>
            </a:r>
            <a:r>
              <a:rPr lang="en-GB" b="0" i="0" dirty="0" err="1">
                <a:effectLst/>
                <a:latin typeface="Söhne"/>
              </a:rPr>
              <a:t>nouveautés</a:t>
            </a:r>
            <a:r>
              <a:rPr lang="en-GB" b="0" i="0" dirty="0">
                <a:effectLst/>
                <a:latin typeface="Söhne"/>
              </a:rPr>
              <a:t> dans la </a:t>
            </a:r>
            <a:r>
              <a:rPr lang="en-GB" b="0" i="0" dirty="0" err="1">
                <a:effectLst/>
                <a:latin typeface="Söhne"/>
              </a:rPr>
              <a:t>catégorie</a:t>
            </a:r>
            <a:r>
              <a:rPr lang="en-GB" b="0" i="0" dirty="0">
                <a:effectLst/>
                <a:latin typeface="Söhne"/>
              </a:rPr>
              <a:t> Core Experience:</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E7CEE-DDF9-4F93-85D6-17049DC863F7}" type="slidenum">
              <a:rPr kumimoji="0" lang="en-C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C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79312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b="0" i="0" dirty="0">
                <a:solidFill>
                  <a:srgbClr val="D1D5DB"/>
                </a:solidFill>
                <a:effectLst/>
                <a:latin typeface="Söhne"/>
              </a:rPr>
              <a:t>Commençant par Collab </a:t>
            </a:r>
            <a:r>
              <a:rPr lang="fr-FR" b="0" i="0" dirty="0" err="1">
                <a:solidFill>
                  <a:srgbClr val="D1D5DB"/>
                </a:solidFill>
                <a:effectLst/>
                <a:latin typeface="Söhne"/>
              </a:rPr>
              <a:t>Spaces</a:t>
            </a:r>
            <a:r>
              <a:rPr lang="fr-FR" b="0" i="0" dirty="0">
                <a:solidFill>
                  <a:srgbClr val="D1D5DB"/>
                </a:solidFill>
                <a:effectLst/>
                <a:latin typeface="Söhne"/>
              </a:rPr>
              <a:t>, cette fonctionnalité aide les vendeurs à créer rapidement des équipes et des canaux comprenant les bonnes personnes, les bonnes informations et les applications de productivité nécessaires, tout en les organisant de manière prévisible.</a:t>
            </a:r>
          </a:p>
          <a:p>
            <a:pPr algn="l"/>
            <a:r>
              <a:rPr lang="fr-FR" b="0" i="0" dirty="0">
                <a:solidFill>
                  <a:srgbClr val="D1D5DB"/>
                </a:solidFill>
                <a:effectLst/>
                <a:latin typeface="Söhne"/>
              </a:rPr>
              <a:t>Souvent, les vendeurs créent plusieurs canaux Teams avec des informations fragmentées difficiles à retrouver. Pour surmonter ce défi, vous pouvez utiliser les deux modèles de vente Teams disponibles :</a:t>
            </a:r>
          </a:p>
          <a:p>
            <a:pPr algn="l"/>
            <a:endParaRPr lang="fr-FR" b="0" i="0" dirty="0">
              <a:solidFill>
                <a:srgbClr val="D1D5DB"/>
              </a:solidFill>
              <a:effectLst/>
              <a:latin typeface="Söhne"/>
            </a:endParaRPr>
          </a:p>
          <a:p>
            <a:pPr algn="l">
              <a:buFont typeface="+mj-lt"/>
              <a:buAutoNum type="arabicPeriod"/>
            </a:pPr>
            <a:r>
              <a:rPr lang="fr-FR" b="0" i="0" dirty="0" err="1">
                <a:solidFill>
                  <a:srgbClr val="D1D5DB"/>
                </a:solidFill>
                <a:effectLst/>
                <a:latin typeface="Söhne"/>
              </a:rPr>
              <a:t>Account</a:t>
            </a:r>
            <a:r>
              <a:rPr lang="fr-FR" b="0" i="0" dirty="0">
                <a:solidFill>
                  <a:srgbClr val="D1D5DB"/>
                </a:solidFill>
                <a:effectLst/>
                <a:latin typeface="Söhne"/>
              </a:rPr>
              <a:t> Team Template- Permet de collaborer sur les activités liées au compte. Le </a:t>
            </a:r>
            <a:r>
              <a:rPr lang="fr-FR" b="0" i="0" dirty="0" err="1">
                <a:solidFill>
                  <a:srgbClr val="D1D5DB"/>
                </a:solidFill>
                <a:effectLst/>
                <a:latin typeface="Söhne"/>
              </a:rPr>
              <a:t>Account</a:t>
            </a:r>
            <a:r>
              <a:rPr lang="fr-FR" b="0" i="0" dirty="0">
                <a:solidFill>
                  <a:srgbClr val="D1D5DB"/>
                </a:solidFill>
                <a:effectLst/>
                <a:latin typeface="Söhne"/>
              </a:rPr>
              <a:t> Team Template est appliqué au niveau de l'équipe et est lié à un compte CRM.</a:t>
            </a:r>
          </a:p>
          <a:p>
            <a:pPr algn="l">
              <a:buFont typeface="+mj-lt"/>
              <a:buAutoNum type="arabicPeriod"/>
            </a:pPr>
            <a:r>
              <a:rPr lang="fr-FR" b="0" i="0" dirty="0">
                <a:solidFill>
                  <a:srgbClr val="D1D5DB"/>
                </a:solidFill>
                <a:effectLst/>
                <a:latin typeface="Söhne"/>
              </a:rPr>
              <a:t>Deal room </a:t>
            </a:r>
            <a:r>
              <a:rPr lang="fr-FR" b="0" i="0" dirty="0" err="1">
                <a:solidFill>
                  <a:srgbClr val="D1D5DB"/>
                </a:solidFill>
                <a:effectLst/>
                <a:latin typeface="Söhne"/>
              </a:rPr>
              <a:t>template</a:t>
            </a:r>
            <a:r>
              <a:rPr lang="fr-FR" b="0" i="0" dirty="0">
                <a:solidFill>
                  <a:srgbClr val="D1D5DB"/>
                </a:solidFill>
                <a:effectLst/>
                <a:latin typeface="Söhne"/>
              </a:rPr>
              <a:t>- Permet de collaborer sur les activités liées aux opportunités. Le Deal room </a:t>
            </a:r>
            <a:r>
              <a:rPr lang="fr-FR" b="0" i="0" dirty="0" err="1">
                <a:solidFill>
                  <a:srgbClr val="D1D5DB"/>
                </a:solidFill>
                <a:effectLst/>
                <a:latin typeface="Söhne"/>
              </a:rPr>
              <a:t>template</a:t>
            </a:r>
            <a:r>
              <a:rPr lang="fr-FR" b="0" i="0" dirty="0">
                <a:solidFill>
                  <a:srgbClr val="D1D5DB"/>
                </a:solidFill>
                <a:effectLst/>
                <a:latin typeface="Söhne"/>
              </a:rPr>
              <a:t> est appliqué au niveau du canal et est lié à une opportunité CRM. Le canal d'opportunité est recommandé d'être créé sous l'équipe liée au compte parent, si disponible.</a:t>
            </a:r>
          </a:p>
          <a:p>
            <a:pPr algn="l"/>
            <a:r>
              <a:rPr lang="fr-FR" b="0" i="0" dirty="0">
                <a:solidFill>
                  <a:srgbClr val="D1D5DB"/>
                </a:solidFill>
                <a:effectLst/>
                <a:latin typeface="Söhne"/>
              </a:rPr>
              <a:t>Les équipes et les canaux créés sont facilement accessibles dans l'application Outlook et, pour les utilisateurs de Dynamics 365, dans l'application Sales.</a:t>
            </a:r>
          </a:p>
          <a:p>
            <a:pPr marL="0" marR="0" lvl="0" indent="0" algn="l" defTabSz="914400" rtl="1" eaLnBrk="1" fontAlgn="auto" latinLnBrk="0" hangingPunct="1">
              <a:lnSpc>
                <a:spcPct val="100000"/>
              </a:lnSpc>
              <a:spcBef>
                <a:spcPts val="0"/>
              </a:spcBef>
              <a:spcAft>
                <a:spcPts val="0"/>
              </a:spcAft>
              <a:buClrTx/>
              <a:buSzTx/>
              <a:buFontTx/>
              <a:buNone/>
              <a:tabLst/>
              <a:defRPr/>
            </a:pPr>
            <a:endParaRPr lang="en-GB" b="0" i="0" dirty="0">
              <a:solidFill>
                <a:srgbClr val="16161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D3CB1E-FC4A-4BB8-A159-5F121B17DFD2}" type="slidenum">
              <a:rPr kumimoji="0" lang="en-I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8327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b="0" i="0" dirty="0">
                <a:solidFill>
                  <a:srgbClr val="D1D5DB"/>
                </a:solidFill>
                <a:effectLst/>
                <a:latin typeface="Söhne"/>
              </a:rPr>
              <a:t>Nous avons également amélioré les capacités de recherche, en n'utilisant plus uniquement le nom pour effectuer la recherche. Des champs clés supplémentaires sont utilisés pour déterminer lequel des enregistrements vous souhaitez référencer.</a:t>
            </a:r>
          </a:p>
          <a:p>
            <a:pPr algn="l"/>
            <a:r>
              <a:rPr lang="fr-FR" b="0" i="0" dirty="0">
                <a:solidFill>
                  <a:srgbClr val="D1D5DB"/>
                </a:solidFill>
                <a:effectLst/>
                <a:latin typeface="Söhne"/>
              </a:rPr>
              <a:t>La nouvelle expérience de recherche est disponible lorsque vous reliez des activités Outlook aux enregistrements CRM, que vous éditez des enregistrements et dans les extensions de messages de l'application Sales Copilot dans Teams.</a:t>
            </a:r>
          </a:p>
          <a:p>
            <a:pPr algn="l"/>
            <a:r>
              <a:rPr lang="fr-FR" b="0" i="0" dirty="0">
                <a:solidFill>
                  <a:srgbClr val="D1D5DB"/>
                </a:solidFill>
                <a:effectLst/>
                <a:latin typeface="Söhne"/>
              </a:rPr>
              <a:t>Dans Dynamics 365, le comportement de recherche utilisera la recherche </a:t>
            </a:r>
            <a:r>
              <a:rPr lang="fr-FR" b="0" i="0" dirty="0" err="1">
                <a:solidFill>
                  <a:srgbClr val="D1D5DB"/>
                </a:solidFill>
                <a:effectLst/>
                <a:latin typeface="Söhne"/>
              </a:rPr>
              <a:t>Dataverse</a:t>
            </a:r>
            <a:r>
              <a:rPr lang="fr-FR" b="0" i="0" dirty="0">
                <a:solidFill>
                  <a:srgbClr val="D1D5DB"/>
                </a:solidFill>
                <a:effectLst/>
                <a:latin typeface="Söhne"/>
              </a:rPr>
              <a:t> si elle est activée, sinon il dépendra de la vue de recherche rapide (quick </a:t>
            </a:r>
            <a:r>
              <a:rPr lang="fr-FR" b="0" i="0" dirty="0" err="1">
                <a:solidFill>
                  <a:srgbClr val="D1D5DB"/>
                </a:solidFill>
                <a:effectLst/>
                <a:latin typeface="Söhne"/>
              </a:rPr>
              <a:t>find</a:t>
            </a:r>
            <a:r>
              <a:rPr lang="fr-FR" b="0" i="0" dirty="0">
                <a:solidFill>
                  <a:srgbClr val="D1D5DB"/>
                </a:solidFill>
                <a:effectLst/>
                <a:latin typeface="Söhne"/>
              </a:rPr>
              <a:t> </a:t>
            </a:r>
            <a:r>
              <a:rPr lang="fr-FR" b="0" i="0" dirty="0" err="1">
                <a:solidFill>
                  <a:srgbClr val="D1D5DB"/>
                </a:solidFill>
                <a:effectLst/>
                <a:latin typeface="Söhne"/>
              </a:rPr>
              <a:t>view</a:t>
            </a:r>
            <a:r>
              <a:rPr lang="fr-FR" b="0" i="0" dirty="0">
                <a:solidFill>
                  <a:srgbClr val="D1D5DB"/>
                </a:solidFill>
                <a:effectLst/>
                <a:latin typeface="Söhne"/>
              </a:rPr>
              <a:t>). </a:t>
            </a:r>
          </a:p>
          <a:p>
            <a:pPr algn="l"/>
            <a:r>
              <a:rPr lang="fr-FR" b="0" i="0" dirty="0">
                <a:solidFill>
                  <a:srgbClr val="D1D5DB"/>
                </a:solidFill>
                <a:effectLst/>
                <a:latin typeface="Söhne"/>
              </a:rPr>
              <a:t>Dans Salesforce, la recherche est effectuée sur le nom et les champs supplémentaires sélectionnés pour la vue mini.</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D3CB1E-FC4A-4BB8-A159-5F121B17DFD2}" type="slidenum">
              <a:rPr kumimoji="0" lang="en-I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43204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b="0" i="0" dirty="0">
                <a:solidFill>
                  <a:srgbClr val="D1D5DB"/>
                </a:solidFill>
                <a:effectLst/>
                <a:latin typeface="Söhne"/>
              </a:rPr>
              <a:t>Les utilisateurs ayant accès à un seul environnement ou à un seul environnement de production équipé de la solution Sales Copilot :</a:t>
            </a:r>
          </a:p>
          <a:p>
            <a:pPr algn="l">
              <a:buFont typeface="Arial" panose="020B0604020202020204" pitchFamily="34" charset="0"/>
              <a:buChar char="•"/>
            </a:pPr>
            <a:r>
              <a:rPr lang="fr-FR" b="0" i="0" dirty="0">
                <a:solidFill>
                  <a:srgbClr val="D1D5DB"/>
                </a:solidFill>
                <a:effectLst/>
                <a:latin typeface="Söhne"/>
              </a:rPr>
              <a:t>Continueront d'être automatiquement connectés et verront une barre de message améliorée qui peut être masquée.</a:t>
            </a:r>
          </a:p>
          <a:p>
            <a:pPr algn="l"/>
            <a:endParaRPr lang="fr-FR" b="0" i="0" dirty="0">
              <a:solidFill>
                <a:srgbClr val="D1D5DB"/>
              </a:solidFill>
              <a:effectLst/>
              <a:latin typeface="Söhne"/>
            </a:endParaRPr>
          </a:p>
          <a:p>
            <a:pPr algn="l"/>
            <a:r>
              <a:rPr lang="fr-FR" b="0" i="0" dirty="0">
                <a:solidFill>
                  <a:srgbClr val="D1D5DB"/>
                </a:solidFill>
                <a:effectLst/>
                <a:latin typeface="Söhne"/>
              </a:rPr>
              <a:t>Les utilisateurs ayant accès à plusieurs environnements de production ou à plusieurs environnements de test avec la solution Sales Copilot :</a:t>
            </a:r>
          </a:p>
          <a:p>
            <a:pPr algn="l">
              <a:buFont typeface="Arial" panose="020B0604020202020204" pitchFamily="34" charset="0"/>
              <a:buChar char="•"/>
            </a:pPr>
            <a:r>
              <a:rPr lang="fr-FR" b="0" i="0" dirty="0">
                <a:solidFill>
                  <a:srgbClr val="D1D5DB"/>
                </a:solidFill>
                <a:effectLst/>
                <a:latin typeface="Söhne"/>
              </a:rPr>
              <a:t>Seront également automatiquement connectés et verront une boîte de dialogue avec un sélecteur d'environnement.</a:t>
            </a:r>
          </a:p>
          <a:p>
            <a:pPr algn="l">
              <a:buFont typeface="Arial" panose="020B0604020202020204" pitchFamily="34" charset="0"/>
              <a:buChar char="•"/>
            </a:pPr>
            <a:r>
              <a:rPr lang="fr-FR" b="0" i="0" dirty="0">
                <a:solidFill>
                  <a:srgbClr val="D1D5DB"/>
                </a:solidFill>
                <a:effectLst/>
                <a:latin typeface="Söhne"/>
              </a:rPr>
              <a:t>Ils verront également des champs supplémentaires et pourront changer d'environnement sans se déconnecter, en utilisant le sélecteur d'environnement.</a:t>
            </a:r>
          </a:p>
          <a:p>
            <a:pPr algn="l"/>
            <a:r>
              <a:rPr lang="fr-FR" b="0" i="0" dirty="0">
                <a:solidFill>
                  <a:srgbClr val="D1D5DB"/>
                </a:solidFill>
                <a:effectLst/>
                <a:latin typeface="Söhne"/>
              </a:rPr>
              <a:t>Tous les utilisateurs connectés pourront :</a:t>
            </a:r>
          </a:p>
          <a:p>
            <a:pPr algn="l">
              <a:buFont typeface="Arial" panose="020B0604020202020204" pitchFamily="34" charset="0"/>
              <a:buChar char="•"/>
            </a:pPr>
            <a:r>
              <a:rPr lang="fr-FR" b="0" i="0" dirty="0">
                <a:solidFill>
                  <a:srgbClr val="D1D5DB"/>
                </a:solidFill>
                <a:effectLst/>
                <a:latin typeface="Söhne"/>
              </a:rPr>
              <a:t>Accéder au sélecteur d'environnement à partir du menu des points de suspension en haut à droite.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D3CB1E-FC4A-4BB8-A159-5F121B17DFD2}" type="slidenum">
              <a:rPr kumimoji="0" lang="en-I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9923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b="0" i="0" dirty="0">
                <a:solidFill>
                  <a:srgbClr val="D1D5DB"/>
                </a:solidFill>
                <a:effectLst/>
                <a:latin typeface="Söhne"/>
              </a:rPr>
              <a:t>Si vous utilisez Sales </a:t>
            </a:r>
            <a:r>
              <a:rPr lang="fr-FR" b="0" i="0" dirty="0" err="1">
                <a:solidFill>
                  <a:srgbClr val="D1D5DB"/>
                </a:solidFill>
                <a:effectLst/>
                <a:latin typeface="Söhne"/>
              </a:rPr>
              <a:t>copilot</a:t>
            </a:r>
            <a:r>
              <a:rPr lang="fr-FR" b="0" i="0" dirty="0">
                <a:solidFill>
                  <a:srgbClr val="D1D5DB"/>
                </a:solidFill>
                <a:effectLst/>
                <a:latin typeface="Söhne"/>
              </a:rPr>
              <a:t>, vous avez forcément vu la Nouvelle bannière de message interactif affichée sur les e-mails entrants qui répondent aux critères suivants :</a:t>
            </a:r>
          </a:p>
          <a:p>
            <a:pPr algn="l">
              <a:buFont typeface="Arial" panose="020B0604020202020204" pitchFamily="34" charset="0"/>
              <a:buChar char="•"/>
            </a:pPr>
            <a:r>
              <a:rPr lang="fr-FR" b="0" i="0" dirty="0">
                <a:solidFill>
                  <a:srgbClr val="D1D5DB"/>
                </a:solidFill>
                <a:effectLst/>
                <a:latin typeface="Söhne"/>
              </a:rPr>
              <a:t>Contient un domaine d'e-mail externe</a:t>
            </a:r>
          </a:p>
          <a:p>
            <a:pPr algn="l">
              <a:buFont typeface="Arial" panose="020B0604020202020204" pitchFamily="34" charset="0"/>
              <a:buChar char="•"/>
            </a:pPr>
            <a:r>
              <a:rPr lang="fr-FR" b="0" i="0" dirty="0">
                <a:solidFill>
                  <a:srgbClr val="D1D5DB"/>
                </a:solidFill>
                <a:effectLst/>
                <a:latin typeface="Söhne"/>
              </a:rPr>
              <a:t>Affichée lors de la lecture d'un e-mail</a:t>
            </a:r>
          </a:p>
          <a:p>
            <a:pPr algn="l"/>
            <a:r>
              <a:rPr lang="fr-FR" b="0" i="0" dirty="0">
                <a:solidFill>
                  <a:srgbClr val="D1D5DB"/>
                </a:solidFill>
                <a:effectLst/>
                <a:latin typeface="Söhne"/>
              </a:rPr>
              <a:t>Les admins ont un Paramètre dans le centre d'administration pour désactiver les messages interactifs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D3CB1E-FC4A-4BB8-A159-5F121B17DFD2}" type="slidenum">
              <a:rPr kumimoji="0" lang="en-I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8327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https://e.run.events/power-platform-french-summit-2023/speakers</a:t>
            </a:r>
          </a:p>
          <a:p>
            <a:r>
              <a:rPr lang="fr-FR" dirty="0"/>
              <a:t>https://customervoice.microsoft.com/Pages/ResponsePage.aspx?id=CYOlizAyvU-RBSUr9tNz0yF7_2qHb5ZHqn4rjG_sZgdUMUdWSUtKVTRYUkhNMEFPU1lXWVNLWTFQRC4u</a:t>
            </a:r>
          </a:p>
        </p:txBody>
      </p:sp>
      <p:sp>
        <p:nvSpPr>
          <p:cNvPr id="4" name="Espace réservé du numéro de diapositive 3"/>
          <p:cNvSpPr>
            <a:spLocks noGrp="1"/>
          </p:cNvSpPr>
          <p:nvPr>
            <p:ph type="sldNum" sz="quarter" idx="5"/>
          </p:nvPr>
        </p:nvSpPr>
        <p:spPr/>
        <p:txBody>
          <a:bodyPr/>
          <a:lstStyle/>
          <a:p>
            <a:fld id="{E1CCB4B3-58DA-41FC-907F-0B30A54E3657}" type="slidenum">
              <a:rPr lang="fr-FR" smtClean="0"/>
              <a:t>4</a:t>
            </a:fld>
            <a:endParaRPr lang="fr-FR"/>
          </a:p>
        </p:txBody>
      </p:sp>
    </p:spTree>
    <p:extLst>
      <p:ext uri="{BB962C8B-B14F-4D97-AF65-F5344CB8AC3E}">
        <p14:creationId xmlns:p14="http://schemas.microsoft.com/office/powerpoint/2010/main" val="42374599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b="0" i="0" dirty="0">
                <a:solidFill>
                  <a:srgbClr val="D1D5DB"/>
                </a:solidFill>
                <a:effectLst/>
                <a:latin typeface="Söhne"/>
              </a:rPr>
              <a:t>La </a:t>
            </a:r>
            <a:r>
              <a:rPr lang="fr-FR" b="0" i="0" dirty="0" err="1">
                <a:solidFill>
                  <a:srgbClr val="D1D5DB"/>
                </a:solidFill>
                <a:effectLst/>
                <a:latin typeface="Söhne"/>
              </a:rPr>
              <a:t>premiere</a:t>
            </a:r>
            <a:r>
              <a:rPr lang="fr-FR" b="0" i="0" dirty="0">
                <a:solidFill>
                  <a:srgbClr val="D1D5DB"/>
                </a:solidFill>
                <a:effectLst/>
                <a:latin typeface="Söhne"/>
              </a:rPr>
              <a:t> </a:t>
            </a:r>
            <a:r>
              <a:rPr lang="fr-FR" b="0" i="0" dirty="0" err="1">
                <a:solidFill>
                  <a:srgbClr val="D1D5DB"/>
                </a:solidFill>
                <a:effectLst/>
                <a:latin typeface="Söhne"/>
              </a:rPr>
              <a:t>experience</a:t>
            </a:r>
            <a:r>
              <a:rPr lang="fr-FR" b="0" i="0" dirty="0">
                <a:solidFill>
                  <a:srgbClr val="D1D5DB"/>
                </a:solidFill>
                <a:effectLst/>
                <a:latin typeface="Söhne"/>
              </a:rPr>
              <a:t> pour les utilisateurs de sales </a:t>
            </a:r>
            <a:r>
              <a:rPr lang="fr-FR" b="0" i="0" dirty="0" err="1">
                <a:solidFill>
                  <a:srgbClr val="D1D5DB"/>
                </a:solidFill>
                <a:effectLst/>
                <a:latin typeface="Söhne"/>
              </a:rPr>
              <a:t>copilot</a:t>
            </a:r>
            <a:r>
              <a:rPr lang="fr-FR" b="0" i="0" dirty="0">
                <a:solidFill>
                  <a:srgbClr val="D1D5DB"/>
                </a:solidFill>
                <a:effectLst/>
                <a:latin typeface="Söhne"/>
              </a:rPr>
              <a:t> est améliorée par les points suivant :</a:t>
            </a:r>
          </a:p>
          <a:p>
            <a:pPr algn="l"/>
            <a:r>
              <a:rPr lang="fr-FR" b="0" i="0" dirty="0">
                <a:solidFill>
                  <a:srgbClr val="D1D5DB"/>
                </a:solidFill>
                <a:effectLst/>
                <a:latin typeface="Söhne"/>
              </a:rPr>
              <a:t>Nouvelle carte d'action d'expérience initiale pour souhaiter la bienvenue aux utilisateurs dans Sales Copilot.</a:t>
            </a:r>
          </a:p>
          <a:p>
            <a:pPr algn="l"/>
            <a:r>
              <a:rPr lang="fr-FR" b="0" i="0" dirty="0">
                <a:solidFill>
                  <a:srgbClr val="D1D5DB"/>
                </a:solidFill>
                <a:effectLst/>
                <a:latin typeface="Söhne"/>
              </a:rPr>
              <a:t>Vidéo intégrée au produit présentant les fonctionnalités de la plateforme et un Accès au contenu du module d'apprentissage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D3CB1E-FC4A-4BB8-A159-5F121B17DFD2}" type="slidenum">
              <a:rPr kumimoji="0" lang="en-I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35406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b="0" i="0" dirty="0">
                <a:solidFill>
                  <a:srgbClr val="D1D5DB"/>
                </a:solidFill>
                <a:effectLst/>
                <a:latin typeface="Söhne"/>
              </a:rPr>
              <a:t>Pour faciliter le </a:t>
            </a:r>
            <a:r>
              <a:rPr lang="fr-FR" b="0" i="0" dirty="0" err="1">
                <a:solidFill>
                  <a:srgbClr val="D1D5DB"/>
                </a:solidFill>
                <a:effectLst/>
                <a:latin typeface="Söhne"/>
              </a:rPr>
              <a:t>debug</a:t>
            </a:r>
            <a:r>
              <a:rPr lang="fr-FR" b="0" i="0" dirty="0">
                <a:solidFill>
                  <a:srgbClr val="D1D5DB"/>
                </a:solidFill>
                <a:effectLst/>
                <a:latin typeface="Söhne"/>
              </a:rPr>
              <a:t>, les métadonnées sont désormais accessibles via le menu de débordement "..." sur le panneau Sales Copilot d'Outlook.</a:t>
            </a:r>
          </a:p>
          <a:p>
            <a:pPr algn="l"/>
            <a:r>
              <a:rPr lang="fr-FR" b="0" i="0" dirty="0">
                <a:solidFill>
                  <a:srgbClr val="D1D5DB"/>
                </a:solidFill>
                <a:effectLst/>
                <a:latin typeface="Söhne"/>
              </a:rPr>
              <a:t>Il s'agit d'un ensemble de métadonnées de diagnostic faciles à trouver (ID de session, version du client, version du serveur, ...) que les utilisateurs peuvent facilement copier et envoyer au support.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D3CB1E-FC4A-4BB8-A159-5F121B17DFD2}" type="slidenum">
              <a:rPr kumimoji="0" lang="en-I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0155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b="0" i="0" dirty="0">
                <a:solidFill>
                  <a:srgbClr val="D1D5DB"/>
                </a:solidFill>
                <a:effectLst/>
                <a:latin typeface="Söhne"/>
              </a:rPr>
              <a:t>Et pour conclure, voici un aperçu des différents types de ressources disponibles pour vous dans Sales Copilot dès aujourd'hui</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E7CEE-DDF9-4F93-85D6-17049DC863F7}" type="slidenum">
              <a:rPr kumimoji="0" lang="en-C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C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11740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b="0" i="0" dirty="0">
                <a:solidFill>
                  <a:srgbClr val="D1D5DB"/>
                </a:solidFill>
                <a:effectLst/>
                <a:latin typeface="Söhne"/>
              </a:rPr>
              <a:t>Il y a de nombreuses ressources disponibles :</a:t>
            </a:r>
          </a:p>
          <a:p>
            <a:pPr algn="l">
              <a:buFont typeface="+mj-lt"/>
              <a:buAutoNum type="arabicPeriod"/>
            </a:pPr>
            <a:r>
              <a:rPr lang="fr-FR" b="0" i="0" dirty="0">
                <a:solidFill>
                  <a:srgbClr val="D1D5DB"/>
                </a:solidFill>
                <a:effectLst/>
                <a:latin typeface="Söhne"/>
              </a:rPr>
              <a:t>Guide de déploiement et vidéos d'installation pour vos administrateurs M365.</a:t>
            </a:r>
          </a:p>
          <a:p>
            <a:pPr algn="l">
              <a:buFont typeface="+mj-lt"/>
              <a:buAutoNum type="arabicPeriod"/>
            </a:pPr>
            <a:r>
              <a:rPr lang="fr-FR" b="0" i="0" dirty="0">
                <a:solidFill>
                  <a:srgbClr val="D1D5DB"/>
                </a:solidFill>
                <a:effectLst/>
                <a:latin typeface="Söhne"/>
              </a:rPr>
              <a:t>Discussions techniques et documentation approfondie sur l'architecture pour vos architectes d'entreprise.</a:t>
            </a:r>
          </a:p>
          <a:p>
            <a:pPr algn="l">
              <a:buFont typeface="+mj-lt"/>
              <a:buAutoNum type="arabicPeriod"/>
            </a:pPr>
            <a:r>
              <a:rPr lang="fr-FR" b="0" i="0" dirty="0">
                <a:solidFill>
                  <a:srgbClr val="D1D5DB"/>
                </a:solidFill>
                <a:effectLst/>
                <a:latin typeface="Söhne"/>
              </a:rPr>
              <a:t>Matériel de formation pour vos vendeurs.</a:t>
            </a:r>
          </a:p>
          <a:p>
            <a:pPr algn="l">
              <a:buFont typeface="+mj-lt"/>
              <a:buAutoNum type="arabicPeriod"/>
            </a:pPr>
            <a:r>
              <a:rPr lang="fr-FR" b="0" i="0" dirty="0">
                <a:solidFill>
                  <a:srgbClr val="D1D5DB"/>
                </a:solidFill>
                <a:effectLst/>
                <a:latin typeface="Söhne"/>
              </a:rPr>
              <a:t>Notes de version mensuelles pour vos administrateurs CRM afin de rester informés des dernières fonctionnalités et améliorations.</a:t>
            </a:r>
          </a:p>
          <a:p>
            <a:pPr algn="l"/>
            <a:r>
              <a:rPr lang="fr-FR" b="0" i="0" dirty="0">
                <a:solidFill>
                  <a:srgbClr val="D1D5DB"/>
                </a:solidFill>
                <a:effectLst/>
                <a:latin typeface="Söhne"/>
              </a:rPr>
              <a:t>Ces ressources variées vous permettent de mieux exploiter les fonctionnalités de Sales Copilot et de rester à jour avec les nouveautés. N'hésitez pas à utiliser ces ressources pour tirer le meilleur parti de Viva Sales dans votre organisation.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E7CEE-DDF9-4F93-85D6-17049DC863F7}" type="slidenum">
              <a:rPr kumimoji="0" lang="en-C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C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5841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Lien vers l’enquête : https://forms.office.com/r/pP1P8Lq4tw </a:t>
            </a:r>
          </a:p>
        </p:txBody>
      </p:sp>
      <p:sp>
        <p:nvSpPr>
          <p:cNvPr id="4" name="Espace réservé du numéro de diapositive 3"/>
          <p:cNvSpPr>
            <a:spLocks noGrp="1"/>
          </p:cNvSpPr>
          <p:nvPr>
            <p:ph type="sldNum" sz="quarter" idx="5"/>
          </p:nvPr>
        </p:nvSpPr>
        <p:spPr/>
        <p:txBody>
          <a:bodyPr/>
          <a:lstStyle/>
          <a:p>
            <a:fld id="{E1CCB4B3-58DA-41FC-907F-0B30A54E3657}" type="slidenum">
              <a:rPr lang="fr-FR" smtClean="0"/>
              <a:t>41</a:t>
            </a:fld>
            <a:endParaRPr lang="fr-FR"/>
          </a:p>
        </p:txBody>
      </p:sp>
    </p:spTree>
    <p:extLst>
      <p:ext uri="{BB962C8B-B14F-4D97-AF65-F5344CB8AC3E}">
        <p14:creationId xmlns:p14="http://schemas.microsoft.com/office/powerpoint/2010/main" val="37197928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D1D5DB"/>
                </a:solidFill>
                <a:effectLst/>
                <a:latin typeface="Söhne"/>
              </a:rPr>
              <a:t>Alors, on va commencer par une petite timeline pour </a:t>
            </a:r>
            <a:r>
              <a:rPr lang="fr-FR" b="0" i="0" dirty="0" err="1">
                <a:solidFill>
                  <a:srgbClr val="D1D5DB"/>
                </a:solidFill>
                <a:effectLst/>
                <a:latin typeface="Söhne"/>
              </a:rPr>
              <a:t>clartifier</a:t>
            </a:r>
            <a:r>
              <a:rPr lang="fr-FR" b="0" i="0" dirty="0">
                <a:solidFill>
                  <a:srgbClr val="D1D5DB"/>
                </a:solidFill>
                <a:effectLst/>
                <a:latin typeface="Söhne"/>
              </a:rPr>
              <a:t> les choses, L'année dernière, en octobre 2022, nous avons annoncé Microsoft Viva Sales, une solution axée sur l'intelligence artificielle pour améliorer la productivité des vendeurs dans leur flux de travail. Suite à cela, en mars, nous avons annoncé Microsoft 365 Copilot. Et aujourd'hui, en juillet, nous sommes ravis de vous annoncer le </a:t>
            </a:r>
            <a:r>
              <a:rPr lang="fr-FR" b="0" i="0" dirty="0" err="1">
                <a:solidFill>
                  <a:srgbClr val="D1D5DB"/>
                </a:solidFill>
                <a:effectLst/>
                <a:latin typeface="Söhne"/>
              </a:rPr>
              <a:t>re-lancement</a:t>
            </a:r>
            <a:r>
              <a:rPr lang="fr-FR" b="0" i="0" dirty="0">
                <a:solidFill>
                  <a:srgbClr val="D1D5DB"/>
                </a:solidFill>
                <a:effectLst/>
                <a:latin typeface="Söhne"/>
              </a:rPr>
              <a:t> de Viva Sales en tant que Microsoft Sales Copilot, une solution d'assistance pour les vendeurs qui fonctionne avec Microsoft 365 et votre CRM.</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2B9A90-C44C-49A0-96C9-60F8A9CBE4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0501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b="0" i="0" dirty="0">
                <a:solidFill>
                  <a:srgbClr val="D1D5DB"/>
                </a:solidFill>
                <a:effectLst/>
                <a:latin typeface="Söhne"/>
              </a:rPr>
              <a:t>Sales </a:t>
            </a:r>
            <a:r>
              <a:rPr lang="fr-FR" b="0" i="0" dirty="0" err="1">
                <a:solidFill>
                  <a:srgbClr val="D1D5DB"/>
                </a:solidFill>
                <a:effectLst/>
                <a:latin typeface="Söhne"/>
              </a:rPr>
              <a:t>copilot</a:t>
            </a:r>
            <a:r>
              <a:rPr lang="fr-FR" b="0" i="0" dirty="0">
                <a:solidFill>
                  <a:srgbClr val="D1D5DB"/>
                </a:solidFill>
                <a:effectLst/>
                <a:latin typeface="Söhne"/>
              </a:rPr>
              <a:t> est une solution qui vise à permettre aux vendeurs de se concentrer sur ce qu'ils font le mieux : vendre. Les vendeurs peuvent rester dans leur flux de travail habituel en utilisant les applications familières Office 365 et Teams, cela leur permet de se concentrer sur les relations avec les clients, étant donné que Sales Copilot se charge de collecter les données de leurs contacts de vente.</a:t>
            </a:r>
          </a:p>
          <a:p>
            <a:pPr algn="l"/>
            <a:r>
              <a:rPr lang="fr-FR" b="0" i="0" dirty="0">
                <a:solidFill>
                  <a:srgbClr val="D1D5DB"/>
                </a:solidFill>
                <a:effectLst/>
                <a:latin typeface="Söhne"/>
              </a:rPr>
              <a:t>Grâce à des informations en temps réel, Sales Copilot aide les vendeurs à être plus productifs en comprenant mieux où se trouve chaque client dans son parcours d'achat et en leur donnant des conseils pour guider la relation. Sales </a:t>
            </a:r>
            <a:r>
              <a:rPr lang="fr-FR" b="0" i="0" dirty="0" err="1">
                <a:solidFill>
                  <a:srgbClr val="D1D5DB"/>
                </a:solidFill>
                <a:effectLst/>
                <a:latin typeface="Söhne"/>
              </a:rPr>
              <a:t>copilot</a:t>
            </a:r>
            <a:r>
              <a:rPr lang="fr-FR" b="0" i="0" dirty="0">
                <a:solidFill>
                  <a:srgbClr val="D1D5DB"/>
                </a:solidFill>
                <a:effectLst/>
                <a:latin typeface="Söhne"/>
              </a:rPr>
              <a:t> offre également des rappels personnalisés et des astuces servis par l'IA agissent comme un coach personnel et sont conçus pour aider les vendeurs à faire avancer chaque vente.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35E885-CE55-46E4-AC7C-259C60321236}"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7/26/2023 9:56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9564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D1D5DB"/>
                </a:solidFill>
                <a:effectLst/>
                <a:latin typeface="Söhne"/>
              </a:rPr>
              <a:t>Pour résumé, Sales Copilot est conçu pour améliorer la productivité des ventes en fournissant aux vendeurs les données et les informations nécessaires, où et quand ils en ont besoin. Cela leur permet de se concentrer sur leur expertise : la vente. En utilisant l'IA générative, Sales Copilot intègre les données du Office graph et du CRM du client pour réinventer l'expérience du vendeur. Ainsi, les vendeurs peuvent rester efficaces dans leur travail en utilisant Teams et Office tout en enrichissant leur CRM avec de nouvelles données clients. Notre objectif est que chaque vendeur puisse passer plus de temps avec ses clients.</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E7CEE-DDF9-4F93-85D6-17049DC863F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4141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r>
              <a:rPr lang="fr-FR" b="0" i="0" dirty="0">
                <a:solidFill>
                  <a:srgbClr val="D1D5DB"/>
                </a:solidFill>
                <a:effectLst/>
                <a:latin typeface="Söhne"/>
              </a:rPr>
            </a:br>
            <a:r>
              <a:rPr lang="fr-FR" b="0" i="0" dirty="0">
                <a:solidFill>
                  <a:srgbClr val="D1D5DB"/>
                </a:solidFill>
                <a:effectLst/>
                <a:latin typeface="Söhne"/>
              </a:rPr>
              <a:t>Vous pouvez voir sur cette diapositive les données CRM intégrées dans le flux de travail des vendeurs :</a:t>
            </a:r>
          </a:p>
          <a:p>
            <a:pPr algn="l"/>
            <a:r>
              <a:rPr lang="fr-FR" b="0" i="0" dirty="0">
                <a:solidFill>
                  <a:srgbClr val="D1D5DB"/>
                </a:solidFill>
                <a:effectLst/>
                <a:latin typeface="Söhne"/>
              </a:rPr>
              <a:t>1- La création des contacts dans le CRM directement depuis Outlook. </a:t>
            </a:r>
          </a:p>
          <a:p>
            <a:pPr algn="l"/>
            <a:r>
              <a:rPr lang="fr-FR" b="0" i="0" dirty="0">
                <a:solidFill>
                  <a:srgbClr val="D1D5DB"/>
                </a:solidFill>
                <a:effectLst/>
                <a:latin typeface="Söhne"/>
              </a:rPr>
              <a:t>2- Le résumé des opportunités qui apparaît dans Outlook avec une identification de la source d'information. </a:t>
            </a:r>
          </a:p>
          <a:p>
            <a:pPr algn="l"/>
            <a:r>
              <a:rPr lang="fr-FR" b="0" i="0" dirty="0">
                <a:solidFill>
                  <a:srgbClr val="D1D5DB"/>
                </a:solidFill>
                <a:effectLst/>
                <a:latin typeface="Söhne"/>
              </a:rPr>
              <a:t>3- La visualisation et la mise à jour des données du CRM depuis Outlook ou Teams. </a:t>
            </a:r>
          </a:p>
          <a:p>
            <a:pPr algn="l"/>
            <a:r>
              <a:rPr lang="fr-FR" b="0" i="0" dirty="0">
                <a:solidFill>
                  <a:srgbClr val="D1D5DB"/>
                </a:solidFill>
                <a:effectLst/>
                <a:latin typeface="Söhne"/>
              </a:rPr>
              <a:t>4- La recherche et le partage des données avec des collègues depuis Teams.</a:t>
            </a:r>
          </a:p>
          <a:p>
            <a:pPr algn="l"/>
            <a:r>
              <a:rPr lang="fr-FR" b="0" i="0" dirty="0">
                <a:solidFill>
                  <a:srgbClr val="D1D5DB"/>
                </a:solidFill>
                <a:effectLst/>
                <a:latin typeface="Söhne"/>
              </a:rPr>
              <a:t>5-et enfin  La possibilité de rattacher facilement des e-mails à des enregistrements dans le CRM sans changer de contexte.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B04D35-A804-4333-A27E-4B9D018BF00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7/26/2023 9:56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7346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Et </a:t>
            </a:r>
            <a:r>
              <a:rPr lang="en-US" dirty="0" err="1"/>
              <a:t>maintenant</a:t>
            </a:r>
            <a:r>
              <a:rPr lang="en-US" dirty="0"/>
              <a:t> on </a:t>
            </a:r>
            <a:r>
              <a:rPr lang="en-US" dirty="0" err="1"/>
              <a:t>va</a:t>
            </a:r>
            <a:r>
              <a:rPr lang="en-US" dirty="0"/>
              <a:t> passer à la </a:t>
            </a:r>
            <a:r>
              <a:rPr lang="en-US" dirty="0" err="1"/>
              <a:t>partie</a:t>
            </a:r>
            <a:r>
              <a:rPr lang="en-US" dirty="0"/>
              <a:t> Generative AI dans </a:t>
            </a:r>
            <a:r>
              <a:rPr lang="en-US" dirty="0" err="1"/>
              <a:t>certains</a:t>
            </a:r>
            <a:r>
              <a:rPr lang="en-US" dirty="0"/>
              <a:t> scenarios de vente:</a:t>
            </a:r>
          </a:p>
          <a:p>
            <a:r>
              <a:rPr lang="en-US" dirty="0"/>
              <a:t>1- La </a:t>
            </a:r>
            <a:r>
              <a:rPr lang="en-US" dirty="0" err="1"/>
              <a:t>possibilité</a:t>
            </a:r>
            <a:r>
              <a:rPr lang="en-US" dirty="0"/>
              <a:t> de </a:t>
            </a:r>
            <a:r>
              <a:rPr lang="en-US" dirty="0" err="1"/>
              <a:t>répondres</a:t>
            </a:r>
            <a:r>
              <a:rPr lang="en-US" dirty="0"/>
              <a:t> aux </a:t>
            </a:r>
            <a:r>
              <a:rPr lang="en-US" dirty="0" err="1"/>
              <a:t>demandes</a:t>
            </a:r>
            <a:r>
              <a:rPr lang="en-US" dirty="0"/>
              <a:t> et </a:t>
            </a:r>
            <a:r>
              <a:rPr lang="en-US" dirty="0" err="1"/>
              <a:t>rédiger</a:t>
            </a:r>
            <a:r>
              <a:rPr lang="en-US" dirty="0"/>
              <a:t> des propositions </a:t>
            </a:r>
            <a:r>
              <a:rPr lang="en-US" dirty="0" err="1"/>
              <a:t>en</a:t>
            </a:r>
            <a:r>
              <a:rPr lang="en-US" dirty="0"/>
              <a:t> </a:t>
            </a:r>
            <a:r>
              <a:rPr lang="en-US" dirty="0" err="1"/>
              <a:t>utilisant</a:t>
            </a:r>
            <a:r>
              <a:rPr lang="en-US" dirty="0"/>
              <a:t> les information du CRM pour </a:t>
            </a:r>
            <a:r>
              <a:rPr lang="en-US" dirty="0" err="1"/>
              <a:t>avoir</a:t>
            </a:r>
            <a:r>
              <a:rPr lang="en-US" dirty="0"/>
              <a:t> le context </a:t>
            </a:r>
            <a:r>
              <a:rPr lang="en-US" dirty="0" err="1"/>
              <a:t>nécessaires</a:t>
            </a:r>
            <a:endParaRPr lang="en-US" dirty="0"/>
          </a:p>
          <a:p>
            <a:r>
              <a:rPr lang="en-GB" dirty="0"/>
              <a:t>2 – La </a:t>
            </a:r>
            <a:r>
              <a:rPr lang="en-GB" dirty="0" err="1"/>
              <a:t>possibilité</a:t>
            </a:r>
            <a:r>
              <a:rPr lang="en-GB" dirty="0"/>
              <a:t> </a:t>
            </a:r>
            <a:r>
              <a:rPr lang="en-GB" dirty="0" err="1"/>
              <a:t>d’avoir</a:t>
            </a:r>
            <a:r>
              <a:rPr lang="en-GB" dirty="0"/>
              <a:t> le résumé d’un emails ou un thread</a:t>
            </a:r>
          </a:p>
          <a:p>
            <a:r>
              <a:rPr lang="en-GB" dirty="0"/>
              <a:t>3- La </a:t>
            </a:r>
            <a:r>
              <a:rPr lang="en-GB" dirty="0" err="1"/>
              <a:t>possibilité</a:t>
            </a:r>
            <a:r>
              <a:rPr lang="en-GB" dirty="0"/>
              <a:t> </a:t>
            </a:r>
            <a:r>
              <a:rPr lang="en-GB" dirty="0" err="1"/>
              <a:t>d’avoir</a:t>
            </a:r>
            <a:r>
              <a:rPr lang="en-GB" dirty="0"/>
              <a:t> le résumé de </a:t>
            </a:r>
            <a:r>
              <a:rPr lang="en-GB" dirty="0" err="1"/>
              <a:t>l’opportunité</a:t>
            </a:r>
            <a:r>
              <a:rPr lang="en-GB" dirty="0"/>
              <a:t> pour preparer la reunion par </a:t>
            </a:r>
            <a:r>
              <a:rPr lang="en-GB" dirty="0" err="1"/>
              <a:t>exemple</a:t>
            </a:r>
            <a:endParaRPr lang="en-GB" dirty="0"/>
          </a:p>
          <a:p>
            <a:r>
              <a:rPr lang="en-GB" dirty="0"/>
              <a:t>4- </a:t>
            </a:r>
            <a:r>
              <a:rPr lang="en-GB" dirty="0" err="1"/>
              <a:t>Automatisation</a:t>
            </a:r>
            <a:r>
              <a:rPr lang="en-GB" dirty="0"/>
              <a:t> de la redaction des comptes </a:t>
            </a:r>
            <a:r>
              <a:rPr lang="en-GB" dirty="0" err="1"/>
              <a:t>rendus</a:t>
            </a:r>
            <a:r>
              <a:rPr lang="en-GB" dirty="0"/>
              <a:t> de reunion</a:t>
            </a:r>
          </a:p>
          <a:p>
            <a:r>
              <a:rPr lang="en-GB" dirty="0"/>
              <a:t>5 – et </a:t>
            </a:r>
            <a:r>
              <a:rPr lang="en-GB" dirty="0" err="1"/>
              <a:t>enfin</a:t>
            </a:r>
            <a:r>
              <a:rPr lang="en-GB" dirty="0"/>
              <a:t> la </a:t>
            </a:r>
            <a:r>
              <a:rPr lang="en-GB" dirty="0" err="1"/>
              <a:t>possibilité</a:t>
            </a:r>
            <a:r>
              <a:rPr lang="en-GB" dirty="0"/>
              <a:t> </a:t>
            </a:r>
            <a:r>
              <a:rPr lang="en-GB" dirty="0" err="1"/>
              <a:t>d’avoir</a:t>
            </a:r>
            <a:r>
              <a:rPr lang="en-GB" dirty="0"/>
              <a:t> toutes les </a:t>
            </a:r>
            <a:r>
              <a:rPr lang="en-GB" dirty="0" err="1"/>
              <a:t>informations</a:t>
            </a:r>
            <a:r>
              <a:rPr lang="en-GB" dirty="0"/>
              <a:t> de ventes en temps reel, par rapport aux </a:t>
            </a:r>
            <a:r>
              <a:rPr lang="en-GB" dirty="0" err="1"/>
              <a:t>concurrents</a:t>
            </a:r>
            <a:r>
              <a:rPr lang="en-GB" dirty="0"/>
              <a:t> ou des </a:t>
            </a:r>
            <a:r>
              <a:rPr lang="en-GB" dirty="0" err="1"/>
              <a:t>produits</a:t>
            </a:r>
            <a:r>
              <a:rPr lang="en-GB" dirty="0"/>
              <a:t> oar </a:t>
            </a:r>
            <a:r>
              <a:rPr lang="en-GB" dirty="0" err="1"/>
              <a:t>exemple</a:t>
            </a:r>
            <a:endParaRPr lang="en-CH"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B04D35-A804-4333-A27E-4B9D018BF00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7/26/2023 9:56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421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 </a:t>
            </a:r>
            <a:r>
              <a:rPr lang="en-GB" dirty="0" err="1"/>
              <a:t>va</a:t>
            </a:r>
            <a:r>
              <a:rPr lang="en-GB" dirty="0"/>
              <a:t> passer </a:t>
            </a:r>
            <a:r>
              <a:rPr lang="en-GB" dirty="0" err="1"/>
              <a:t>mainteant</a:t>
            </a:r>
            <a:r>
              <a:rPr lang="en-GB" dirty="0"/>
              <a:t> aux </a:t>
            </a:r>
            <a:r>
              <a:rPr lang="en-GB" dirty="0" err="1"/>
              <a:t>nouveautés</a:t>
            </a:r>
            <a:r>
              <a:rPr lang="en-GB" dirty="0"/>
              <a:t> </a:t>
            </a:r>
            <a:r>
              <a:rPr lang="en-GB" dirty="0" err="1"/>
              <a:t>annoncées</a:t>
            </a:r>
            <a:r>
              <a:rPr lang="en-GB" dirty="0"/>
              <a:t> recement dans la </a:t>
            </a:r>
            <a:r>
              <a:rPr lang="en-GB" dirty="0" err="1"/>
              <a:t>categorie</a:t>
            </a:r>
            <a:r>
              <a:rPr lang="en-GB" dirty="0"/>
              <a:t> Copilot</a:t>
            </a:r>
            <a:endParaRPr lang="en-CH"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E7CEE-DDF9-4F93-85D6-17049DC863F7}" type="slidenum">
              <a:rPr kumimoji="0" lang="en-C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C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316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b="0" i="0" dirty="0">
                <a:effectLst/>
                <a:latin typeface="Söhne"/>
              </a:rPr>
              <a:t>Commençons par le résumé de la conversation par e-mail et l'option "Enregistrer dans le CRM". Dans Sales Copilot, les vendeurs ont accès à un résumé des e-mails qui les aide dans leurs tâches quotidiennes. Ce résumé peut être facilement copié à des fins de partage. De plus, les vendeurs peuvent enregistrer directement le résumé dans un enregistrement CRM et l'associer à </a:t>
            </a:r>
            <a:r>
              <a:rPr lang="fr-FR" b="0" i="0" dirty="0" err="1">
                <a:effectLst/>
                <a:latin typeface="Söhne"/>
              </a:rPr>
              <a:t>lun</a:t>
            </a:r>
            <a:r>
              <a:rPr lang="fr-FR" b="0" i="0" dirty="0">
                <a:effectLst/>
                <a:latin typeface="Söhne"/>
              </a:rPr>
              <a:t> enregistrement dans le CRM.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E7CEE-DDF9-4F93-85D6-17049DC863F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40624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15" name="Espace réservé pour une image  14">
            <a:extLst>
              <a:ext uri="{FF2B5EF4-FFF2-40B4-BE49-F238E27FC236}">
                <a16:creationId xmlns:a16="http://schemas.microsoft.com/office/drawing/2014/main" id="{6ED7C7AA-EAB6-4940-BAF2-DD1894950BA8}"/>
              </a:ext>
            </a:extLst>
          </p:cNvPr>
          <p:cNvSpPr>
            <a:spLocks noGrp="1"/>
          </p:cNvSpPr>
          <p:nvPr>
            <p:ph type="pic" sz="quarter" idx="13"/>
          </p:nvPr>
        </p:nvSpPr>
        <p:spPr>
          <a:xfrm>
            <a:off x="0" y="0"/>
            <a:ext cx="7825160" cy="6858000"/>
          </a:xfrm>
          <a:solidFill>
            <a:schemeClr val="bg2">
              <a:lumMod val="90000"/>
            </a:schemeClr>
          </a:solidFill>
        </p:spPr>
        <p:txBody>
          <a:bodyPr/>
          <a:lstStyle/>
          <a:p>
            <a:endParaRPr lang="fr-FR"/>
          </a:p>
        </p:txBody>
      </p:sp>
      <p:sp>
        <p:nvSpPr>
          <p:cNvPr id="2" name="Titre 1">
            <a:extLst>
              <a:ext uri="{FF2B5EF4-FFF2-40B4-BE49-F238E27FC236}">
                <a16:creationId xmlns:a16="http://schemas.microsoft.com/office/drawing/2014/main" id="{0E27C6E0-BCC8-4423-8ACC-C857DFE83435}"/>
              </a:ext>
            </a:extLst>
          </p:cNvPr>
          <p:cNvSpPr>
            <a:spLocks noGrp="1"/>
          </p:cNvSpPr>
          <p:nvPr>
            <p:ph type="ctrTitle"/>
          </p:nvPr>
        </p:nvSpPr>
        <p:spPr>
          <a:xfrm>
            <a:off x="4038600" y="1122363"/>
            <a:ext cx="7825160" cy="2387600"/>
          </a:xfrm>
          <a:solidFill>
            <a:srgbClr val="742774">
              <a:alpha val="50000"/>
            </a:srgbClr>
          </a:solidFill>
        </p:spPr>
        <p:txBody>
          <a:bodyPr anchor="b"/>
          <a:lstStyle>
            <a:lvl1pPr algn="l">
              <a:defRPr sz="6000">
                <a:solidFill>
                  <a:schemeClr val="bg1"/>
                </a:solidFill>
                <a:latin typeface="Segoe UI Semibold" panose="020B0702040204020203" pitchFamily="34" charset="0"/>
                <a:cs typeface="Segoe UI Semibold" panose="020B0702040204020203" pitchFamily="34" charset="0"/>
              </a:defRPr>
            </a:lvl1pPr>
          </a:lstStyle>
          <a:p>
            <a:r>
              <a:rPr lang="fr-FR"/>
              <a:t>Modifiez le style du titre</a:t>
            </a:r>
          </a:p>
        </p:txBody>
      </p:sp>
      <p:sp>
        <p:nvSpPr>
          <p:cNvPr id="3" name="Sous-titre 2">
            <a:extLst>
              <a:ext uri="{FF2B5EF4-FFF2-40B4-BE49-F238E27FC236}">
                <a16:creationId xmlns:a16="http://schemas.microsoft.com/office/drawing/2014/main" id="{1B1A65C3-787A-4A5D-A4D3-CD6DAD9277A6}"/>
              </a:ext>
            </a:extLst>
          </p:cNvPr>
          <p:cNvSpPr>
            <a:spLocks noGrp="1"/>
          </p:cNvSpPr>
          <p:nvPr>
            <p:ph type="subTitle" idx="1" hasCustomPrompt="1"/>
          </p:nvPr>
        </p:nvSpPr>
        <p:spPr>
          <a:xfrm>
            <a:off x="4038600" y="3602038"/>
            <a:ext cx="7825160" cy="1213802"/>
          </a:xfrm>
          <a:solidFill>
            <a:srgbClr val="0066FF">
              <a:alpha val="50000"/>
            </a:srgbClr>
          </a:solidFill>
        </p:spPr>
        <p:txBody>
          <a:bodyPr>
            <a:normAutofit/>
          </a:bodyPr>
          <a:lstStyle>
            <a:lvl1pPr marL="0" indent="0" algn="l">
              <a:spcBef>
                <a:spcPts val="2400"/>
              </a:spcBef>
              <a:spcAft>
                <a:spcPts val="2400"/>
              </a:spcAft>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 ou supprimez-le</a:t>
            </a:r>
          </a:p>
        </p:txBody>
      </p:sp>
      <p:sp>
        <p:nvSpPr>
          <p:cNvPr id="6" name="Espace réservé du numéro de diapositive 5">
            <a:extLst>
              <a:ext uri="{FF2B5EF4-FFF2-40B4-BE49-F238E27FC236}">
                <a16:creationId xmlns:a16="http://schemas.microsoft.com/office/drawing/2014/main" id="{014C4D40-3A4D-43E6-941F-5F04BDDB5D7D}"/>
              </a:ext>
            </a:extLst>
          </p:cNvPr>
          <p:cNvSpPr>
            <a:spLocks noGrp="1"/>
          </p:cNvSpPr>
          <p:nvPr>
            <p:ph type="sldNum" sz="quarter" idx="12"/>
          </p:nvPr>
        </p:nvSpPr>
        <p:spPr/>
        <p:txBody>
          <a:bodyPr/>
          <a:lstStyle/>
          <a:p>
            <a:fld id="{F2D2C361-7486-4AB1-8DE5-A0E4E1B2CF91}" type="slidenum">
              <a:rPr lang="fr-FR" smtClean="0"/>
              <a:t>‹N°›</a:t>
            </a:fld>
            <a:endParaRPr lang="fr-FR"/>
          </a:p>
        </p:txBody>
      </p:sp>
      <p:pic>
        <p:nvPicPr>
          <p:cNvPr id="9" name="Image 8">
            <a:extLst>
              <a:ext uri="{FF2B5EF4-FFF2-40B4-BE49-F238E27FC236}">
                <a16:creationId xmlns:a16="http://schemas.microsoft.com/office/drawing/2014/main" id="{4D7A35C5-6941-489A-BD05-C230E63E72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5128" y="153892"/>
            <a:ext cx="441263" cy="441263"/>
          </a:xfrm>
          <a:prstGeom prst="rect">
            <a:avLst/>
          </a:prstGeom>
        </p:spPr>
      </p:pic>
      <p:pic>
        <p:nvPicPr>
          <p:cNvPr id="10" name="Image 9">
            <a:extLst>
              <a:ext uri="{FF2B5EF4-FFF2-40B4-BE49-F238E27FC236}">
                <a16:creationId xmlns:a16="http://schemas.microsoft.com/office/drawing/2014/main" id="{B5281243-7A0C-406C-BD2E-9AF43C825A2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8999" b="39175"/>
          <a:stretch/>
        </p:blipFill>
        <p:spPr>
          <a:xfrm>
            <a:off x="9937660" y="283219"/>
            <a:ext cx="1015201" cy="221574"/>
          </a:xfrm>
          <a:prstGeom prst="rect">
            <a:avLst/>
          </a:prstGeom>
        </p:spPr>
      </p:pic>
      <p:pic>
        <p:nvPicPr>
          <p:cNvPr id="11" name="Image 10" descr="Une image contenant texte, signe, clipart&#10;&#10;Description générée automatiquement">
            <a:extLst>
              <a:ext uri="{FF2B5EF4-FFF2-40B4-BE49-F238E27FC236}">
                <a16:creationId xmlns:a16="http://schemas.microsoft.com/office/drawing/2014/main" id="{ADA651E0-2FAB-4126-BDCB-C7F9C9ECE6C3}"/>
              </a:ext>
            </a:extLst>
          </p:cNvPr>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30689" y="156953"/>
            <a:ext cx="803698" cy="478999"/>
          </a:xfrm>
          <a:prstGeom prst="rect">
            <a:avLst/>
          </a:prstGeom>
        </p:spPr>
      </p:pic>
    </p:spTree>
    <p:extLst>
      <p:ext uri="{BB962C8B-B14F-4D97-AF65-F5344CB8AC3E}">
        <p14:creationId xmlns:p14="http://schemas.microsoft.com/office/powerpoint/2010/main" val="3931758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F08CFC-E16D-4639-89F4-24C4FECE51A7}"/>
              </a:ext>
            </a:extLst>
          </p:cNvPr>
          <p:cNvSpPr>
            <a:spLocks noGrp="1"/>
          </p:cNvSpPr>
          <p:nvPr>
            <p:ph type="title"/>
          </p:nvPr>
        </p:nvSpPr>
        <p:spPr>
          <a:xfrm>
            <a:off x="838200" y="365125"/>
            <a:ext cx="7784162" cy="1325563"/>
          </a:xfrm>
          <a:prstGeom prst="rect">
            <a:avLst/>
          </a:prstGeom>
        </p:spPr>
        <p:txBody>
          <a:bodyPr/>
          <a:lstStyle/>
          <a:p>
            <a:r>
              <a:rPr lang="fr-FR"/>
              <a:t>Modifiez le style du titre</a:t>
            </a:r>
          </a:p>
        </p:txBody>
      </p:sp>
      <p:pic>
        <p:nvPicPr>
          <p:cNvPr id="3" name="Image 2">
            <a:extLst>
              <a:ext uri="{FF2B5EF4-FFF2-40B4-BE49-F238E27FC236}">
                <a16:creationId xmlns:a16="http://schemas.microsoft.com/office/drawing/2014/main" id="{C9C4FB9E-2076-431C-8F98-F73665ED6B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54073" y="242736"/>
            <a:ext cx="668870" cy="668870"/>
          </a:xfrm>
          <a:prstGeom prst="rect">
            <a:avLst/>
          </a:prstGeom>
        </p:spPr>
      </p:pic>
      <p:pic>
        <p:nvPicPr>
          <p:cNvPr id="4" name="Image 3">
            <a:extLst>
              <a:ext uri="{FF2B5EF4-FFF2-40B4-BE49-F238E27FC236}">
                <a16:creationId xmlns:a16="http://schemas.microsoft.com/office/drawing/2014/main" id="{8FD6117A-F8A0-492C-9385-32D95CDE68E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8999" b="39175"/>
          <a:stretch/>
        </p:blipFill>
        <p:spPr>
          <a:xfrm>
            <a:off x="9418879" y="437839"/>
            <a:ext cx="1538849" cy="335863"/>
          </a:xfrm>
          <a:prstGeom prst="rect">
            <a:avLst/>
          </a:prstGeom>
        </p:spPr>
      </p:pic>
      <p:pic>
        <p:nvPicPr>
          <p:cNvPr id="5" name="Image 4" descr="Une image contenant texte, signe, clipart&#10;&#10;Description générée automatiquement">
            <a:extLst>
              <a:ext uri="{FF2B5EF4-FFF2-40B4-BE49-F238E27FC236}">
                <a16:creationId xmlns:a16="http://schemas.microsoft.com/office/drawing/2014/main" id="{3FF43AB1-8C95-4714-BFA3-BDE70DD7F5CB}"/>
              </a:ext>
            </a:extLst>
          </p:cNvPr>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662265" y="911606"/>
            <a:ext cx="1218251" cy="726070"/>
          </a:xfrm>
          <a:prstGeom prst="rect">
            <a:avLst/>
          </a:prstGeom>
        </p:spPr>
      </p:pic>
    </p:spTree>
    <p:extLst>
      <p:ext uri="{BB962C8B-B14F-4D97-AF65-F5344CB8AC3E}">
        <p14:creationId xmlns:p14="http://schemas.microsoft.com/office/powerpoint/2010/main" val="4005472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50197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337163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91638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78880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XR - Section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7197935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6CBAE46-BB76-A006-2DCD-EC9B968D03F4}"/>
              </a:ext>
            </a:extLst>
          </p:cNvPr>
          <p:cNvSpPr>
            <a:spLocks noGrp="1"/>
          </p:cNvSpPr>
          <p:nvPr>
            <p:ph type="title" idx="4294967295"/>
          </p:nvPr>
        </p:nvSpPr>
        <p:spPr>
          <a:xfrm>
            <a:off x="586581" y="401638"/>
            <a:ext cx="11018838" cy="492125"/>
          </a:xfrm>
          <a:prstGeom prst="rect">
            <a:avLst/>
          </a:prstGeom>
        </p:spPr>
        <p:txBody>
          <a:bodyPr>
            <a:noAutofit/>
          </a:bodyPr>
          <a:lstStyle>
            <a:lvl1pPr>
              <a:defRPr sz="3200">
                <a:latin typeface="Segoe UI Semibold" panose="020B0702040204020203" pitchFamily="34" charset="0"/>
                <a:cs typeface="Segoe UI Semibold" panose="020B0702040204020203" pitchFamily="34" charset="0"/>
              </a:defRPr>
            </a:lvl1pPr>
          </a:lstStyle>
          <a:p>
            <a:endParaRPr lang="en-US" sz="3200"/>
          </a:p>
        </p:txBody>
      </p:sp>
      <p:sp>
        <p:nvSpPr>
          <p:cNvPr id="4" name="Content Placeholder 2">
            <a:extLst>
              <a:ext uri="{FF2B5EF4-FFF2-40B4-BE49-F238E27FC236}">
                <a16:creationId xmlns:a16="http://schemas.microsoft.com/office/drawing/2014/main" id="{D8BB5B7B-7177-3312-EA43-9F5543B932F4}"/>
              </a:ext>
            </a:extLst>
          </p:cNvPr>
          <p:cNvSpPr>
            <a:spLocks noGrp="1"/>
          </p:cNvSpPr>
          <p:nvPr>
            <p:ph sz="quarter" idx="4294967295"/>
          </p:nvPr>
        </p:nvSpPr>
        <p:spPr>
          <a:xfrm>
            <a:off x="590967" y="988987"/>
            <a:ext cx="9812338" cy="301993"/>
          </a:xfrm>
          <a:prstGeom prst="rect">
            <a:avLst/>
          </a:prstGeom>
        </p:spPr>
        <p:txBody>
          <a:bodyPr/>
          <a:lstStyle>
            <a:lvl1pPr>
              <a:defRPr>
                <a:latin typeface="Segoe UI" panose="020B0502040204020203" pitchFamily="34" charset="0"/>
                <a:cs typeface="Segoe UI" panose="020B0502040204020203" pitchFamily="34" charset="0"/>
              </a:defRPr>
            </a:lvl1pPr>
          </a:lstStyle>
          <a:p>
            <a:pPr marL="0" indent="0">
              <a:buNone/>
            </a:pPr>
            <a:endParaRPr lang="en-US" sz="1800">
              <a:solidFill>
                <a:srgbClr val="28956E"/>
              </a:solidFill>
            </a:endParaRPr>
          </a:p>
        </p:txBody>
      </p:sp>
    </p:spTree>
    <p:extLst>
      <p:ext uri="{BB962C8B-B14F-4D97-AF65-F5344CB8AC3E}">
        <p14:creationId xmlns:p14="http://schemas.microsoft.com/office/powerpoint/2010/main" val="162257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e de titre">
    <p:spTree>
      <p:nvGrpSpPr>
        <p:cNvPr id="1" name=""/>
        <p:cNvGrpSpPr/>
        <p:nvPr/>
      </p:nvGrpSpPr>
      <p:grpSpPr>
        <a:xfrm>
          <a:off x="0" y="0"/>
          <a:ext cx="0" cy="0"/>
          <a:chOff x="0" y="0"/>
          <a:chExt cx="0" cy="0"/>
        </a:xfrm>
      </p:grpSpPr>
      <p:sp>
        <p:nvSpPr>
          <p:cNvPr id="15" name="Espace réservé pour une image  14">
            <a:extLst>
              <a:ext uri="{FF2B5EF4-FFF2-40B4-BE49-F238E27FC236}">
                <a16:creationId xmlns:a16="http://schemas.microsoft.com/office/drawing/2014/main" id="{6ED7C7AA-EAB6-4940-BAF2-DD1894950BA8}"/>
              </a:ext>
            </a:extLst>
          </p:cNvPr>
          <p:cNvSpPr>
            <a:spLocks noGrp="1"/>
          </p:cNvSpPr>
          <p:nvPr>
            <p:ph type="pic" sz="quarter" idx="13"/>
          </p:nvPr>
        </p:nvSpPr>
        <p:spPr>
          <a:xfrm>
            <a:off x="0" y="0"/>
            <a:ext cx="7825160" cy="6858000"/>
          </a:xfrm>
          <a:solidFill>
            <a:schemeClr val="bg2">
              <a:lumMod val="90000"/>
            </a:schemeClr>
          </a:solidFill>
        </p:spPr>
        <p:txBody>
          <a:bodyPr/>
          <a:lstStyle/>
          <a:p>
            <a:endParaRPr lang="fr-FR"/>
          </a:p>
        </p:txBody>
      </p:sp>
      <p:sp>
        <p:nvSpPr>
          <p:cNvPr id="16" name="Larme 15">
            <a:extLst>
              <a:ext uri="{FF2B5EF4-FFF2-40B4-BE49-F238E27FC236}">
                <a16:creationId xmlns:a16="http://schemas.microsoft.com/office/drawing/2014/main" id="{F5531C26-F9C2-4F79-9C24-5220848E14C1}"/>
              </a:ext>
            </a:extLst>
          </p:cNvPr>
          <p:cNvSpPr/>
          <p:nvPr userDrawn="1"/>
        </p:nvSpPr>
        <p:spPr>
          <a:xfrm>
            <a:off x="5328359" y="0"/>
            <a:ext cx="6858000" cy="6858000"/>
          </a:xfrm>
          <a:prstGeom prst="teardrop">
            <a:avLst/>
          </a:prstGeom>
          <a:solidFill>
            <a:srgbClr val="742774">
              <a:alpha val="50000"/>
            </a:srgbClr>
          </a:solidFill>
          <a:ln w="76200">
            <a:solidFill>
              <a:srgbClr val="742774"/>
            </a:solidFill>
            <a:extLst>
              <a:ext uri="{C807C97D-BFC1-408E-A445-0C87EB9F89A2}">
                <ask:lineSketchStyleProps xmlns:ask="http://schemas.microsoft.com/office/drawing/2018/sketchyshapes" sd="885916499">
                  <a:custGeom>
                    <a:avLst/>
                    <a:gdLst>
                      <a:gd name="connsiteX0" fmla="*/ 0 w 6858000"/>
                      <a:gd name="connsiteY0" fmla="*/ 3429000 h 6858000"/>
                      <a:gd name="connsiteX1" fmla="*/ 3429000 w 6858000"/>
                      <a:gd name="connsiteY1" fmla="*/ 0 h 6858000"/>
                      <a:gd name="connsiteX2" fmla="*/ 6858000 w 6858000"/>
                      <a:gd name="connsiteY2" fmla="*/ 0 h 6858000"/>
                      <a:gd name="connsiteX3" fmla="*/ 6858000 w 6858000"/>
                      <a:gd name="connsiteY3" fmla="*/ 3429000 h 6858000"/>
                      <a:gd name="connsiteX4" fmla="*/ 3429000 w 6858000"/>
                      <a:gd name="connsiteY4" fmla="*/ 6858000 h 6858000"/>
                      <a:gd name="connsiteX5" fmla="*/ 0 w 6858000"/>
                      <a:gd name="connsiteY5"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6858000" fill="none" extrusionOk="0">
                        <a:moveTo>
                          <a:pt x="0" y="3429000"/>
                        </a:moveTo>
                        <a:cubicBezTo>
                          <a:pt x="-356662" y="1537951"/>
                          <a:pt x="1694094" y="130777"/>
                          <a:pt x="3429000" y="0"/>
                        </a:cubicBezTo>
                        <a:cubicBezTo>
                          <a:pt x="3818563" y="135085"/>
                          <a:pt x="5184566" y="20046"/>
                          <a:pt x="6858000" y="0"/>
                        </a:cubicBezTo>
                        <a:cubicBezTo>
                          <a:pt x="6797011" y="1075024"/>
                          <a:pt x="6731433" y="2040130"/>
                          <a:pt x="6858000" y="3429000"/>
                        </a:cubicBezTo>
                        <a:cubicBezTo>
                          <a:pt x="6871904" y="5354278"/>
                          <a:pt x="5416245" y="6876334"/>
                          <a:pt x="3429000" y="6858000"/>
                        </a:cubicBezTo>
                        <a:cubicBezTo>
                          <a:pt x="1350129" y="6858872"/>
                          <a:pt x="-94981" y="5340109"/>
                          <a:pt x="0" y="3429000"/>
                        </a:cubicBezTo>
                        <a:close/>
                      </a:path>
                      <a:path w="6858000" h="6858000" stroke="0" extrusionOk="0">
                        <a:moveTo>
                          <a:pt x="0" y="3429000"/>
                        </a:moveTo>
                        <a:cubicBezTo>
                          <a:pt x="99255" y="1193223"/>
                          <a:pt x="1801419" y="107880"/>
                          <a:pt x="3429000" y="0"/>
                        </a:cubicBezTo>
                        <a:cubicBezTo>
                          <a:pt x="4719047" y="-11961"/>
                          <a:pt x="6308948" y="77667"/>
                          <a:pt x="6858000" y="0"/>
                        </a:cubicBezTo>
                        <a:cubicBezTo>
                          <a:pt x="6769526" y="764345"/>
                          <a:pt x="6962576" y="2324080"/>
                          <a:pt x="6858000" y="3429000"/>
                        </a:cubicBezTo>
                        <a:cubicBezTo>
                          <a:pt x="6809443" y="5076263"/>
                          <a:pt x="5372160" y="6946033"/>
                          <a:pt x="3429000" y="6858000"/>
                        </a:cubicBezTo>
                        <a:cubicBezTo>
                          <a:pt x="1701082" y="6587894"/>
                          <a:pt x="227572" y="5403162"/>
                          <a:pt x="0" y="342900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0E27C6E0-BCC8-4423-8ACC-C857DFE83435}"/>
              </a:ext>
            </a:extLst>
          </p:cNvPr>
          <p:cNvSpPr>
            <a:spLocks noGrp="1"/>
          </p:cNvSpPr>
          <p:nvPr>
            <p:ph type="ctrTitle"/>
          </p:nvPr>
        </p:nvSpPr>
        <p:spPr>
          <a:xfrm>
            <a:off x="6268720" y="868362"/>
            <a:ext cx="5595040" cy="2387600"/>
          </a:xfrm>
          <a:noFill/>
        </p:spPr>
        <p:txBody>
          <a:bodyPr anchor="b"/>
          <a:lstStyle>
            <a:lvl1pPr algn="l">
              <a:defRPr sz="6000">
                <a:solidFill>
                  <a:srgbClr val="742774"/>
                </a:solidFill>
                <a:latin typeface="Segoe UI Semibold" panose="020B0702040204020203" pitchFamily="34" charset="0"/>
                <a:cs typeface="Segoe UI Semibold" panose="020B0702040204020203" pitchFamily="34" charset="0"/>
              </a:defRPr>
            </a:lvl1pPr>
          </a:lstStyle>
          <a:p>
            <a:r>
              <a:rPr lang="fr-FR"/>
              <a:t>Modifiez le style du titre</a:t>
            </a:r>
          </a:p>
        </p:txBody>
      </p:sp>
      <p:sp>
        <p:nvSpPr>
          <p:cNvPr id="3" name="Sous-titre 2">
            <a:extLst>
              <a:ext uri="{FF2B5EF4-FFF2-40B4-BE49-F238E27FC236}">
                <a16:creationId xmlns:a16="http://schemas.microsoft.com/office/drawing/2014/main" id="{1B1A65C3-787A-4A5D-A4D3-CD6DAD9277A6}"/>
              </a:ext>
            </a:extLst>
          </p:cNvPr>
          <p:cNvSpPr>
            <a:spLocks noGrp="1"/>
          </p:cNvSpPr>
          <p:nvPr>
            <p:ph type="subTitle" idx="1"/>
          </p:nvPr>
        </p:nvSpPr>
        <p:spPr>
          <a:xfrm>
            <a:off x="6268720" y="3602038"/>
            <a:ext cx="5595040" cy="1213802"/>
          </a:xfrm>
          <a:noFill/>
        </p:spPr>
        <p:txBody>
          <a:bodyPr>
            <a:normAutofit/>
          </a:bodyPr>
          <a:lstStyle>
            <a:lvl1pPr marL="0" indent="0" algn="l">
              <a:spcBef>
                <a:spcPts val="2400"/>
              </a:spcBef>
              <a:spcAft>
                <a:spcPts val="2400"/>
              </a:spcAft>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6" name="Espace réservé du numéro de diapositive 5">
            <a:extLst>
              <a:ext uri="{FF2B5EF4-FFF2-40B4-BE49-F238E27FC236}">
                <a16:creationId xmlns:a16="http://schemas.microsoft.com/office/drawing/2014/main" id="{014C4D40-3A4D-43E6-941F-5F04BDDB5D7D}"/>
              </a:ext>
            </a:extLst>
          </p:cNvPr>
          <p:cNvSpPr>
            <a:spLocks noGrp="1"/>
          </p:cNvSpPr>
          <p:nvPr>
            <p:ph type="sldNum" sz="quarter" idx="12"/>
          </p:nvPr>
        </p:nvSpPr>
        <p:spPr/>
        <p:txBody>
          <a:bodyPr/>
          <a:lstStyle/>
          <a:p>
            <a:fld id="{F2D2C361-7486-4AB1-8DE5-A0E4E1B2CF91}" type="slidenum">
              <a:rPr lang="fr-FR" smtClean="0"/>
              <a:t>‹N°›</a:t>
            </a:fld>
            <a:endParaRPr lang="fr-FR"/>
          </a:p>
        </p:txBody>
      </p:sp>
      <p:pic>
        <p:nvPicPr>
          <p:cNvPr id="9" name="Image 8">
            <a:extLst>
              <a:ext uri="{FF2B5EF4-FFF2-40B4-BE49-F238E27FC236}">
                <a16:creationId xmlns:a16="http://schemas.microsoft.com/office/drawing/2014/main" id="{4D7A35C5-6941-489A-BD05-C230E63E72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5128" y="153892"/>
            <a:ext cx="441263" cy="441263"/>
          </a:xfrm>
          <a:prstGeom prst="rect">
            <a:avLst/>
          </a:prstGeom>
        </p:spPr>
      </p:pic>
      <p:pic>
        <p:nvPicPr>
          <p:cNvPr id="10" name="Image 9">
            <a:extLst>
              <a:ext uri="{FF2B5EF4-FFF2-40B4-BE49-F238E27FC236}">
                <a16:creationId xmlns:a16="http://schemas.microsoft.com/office/drawing/2014/main" id="{B5281243-7A0C-406C-BD2E-9AF43C825A2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8999" b="39175"/>
          <a:stretch/>
        </p:blipFill>
        <p:spPr>
          <a:xfrm>
            <a:off x="9937660" y="283219"/>
            <a:ext cx="1015201" cy="221574"/>
          </a:xfrm>
          <a:prstGeom prst="rect">
            <a:avLst/>
          </a:prstGeom>
        </p:spPr>
      </p:pic>
      <p:pic>
        <p:nvPicPr>
          <p:cNvPr id="11" name="Image 10" descr="Une image contenant texte, signe, clipart&#10;&#10;Description générée automatiquement">
            <a:extLst>
              <a:ext uri="{FF2B5EF4-FFF2-40B4-BE49-F238E27FC236}">
                <a16:creationId xmlns:a16="http://schemas.microsoft.com/office/drawing/2014/main" id="{ADA651E0-2FAB-4126-BDCB-C7F9C9ECE6C3}"/>
              </a:ext>
            </a:extLst>
          </p:cNvPr>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30689" y="156953"/>
            <a:ext cx="803698" cy="478999"/>
          </a:xfrm>
          <a:prstGeom prst="rect">
            <a:avLst/>
          </a:prstGeom>
        </p:spPr>
      </p:pic>
    </p:spTree>
    <p:extLst>
      <p:ext uri="{BB962C8B-B14F-4D97-AF65-F5344CB8AC3E}">
        <p14:creationId xmlns:p14="http://schemas.microsoft.com/office/powerpoint/2010/main" val="1440509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grpSp>
        <p:nvGrpSpPr>
          <p:cNvPr id="7" name="Groupe 6">
            <a:extLst>
              <a:ext uri="{FF2B5EF4-FFF2-40B4-BE49-F238E27FC236}">
                <a16:creationId xmlns:a16="http://schemas.microsoft.com/office/drawing/2014/main" id="{D7EF6EA1-278B-46E6-B1D1-3E3A676F29BE}"/>
              </a:ext>
            </a:extLst>
          </p:cNvPr>
          <p:cNvGrpSpPr/>
          <p:nvPr userDrawn="1"/>
        </p:nvGrpSpPr>
        <p:grpSpPr>
          <a:xfrm>
            <a:off x="0" y="185738"/>
            <a:ext cx="1262214" cy="927344"/>
            <a:chOff x="62249" y="880925"/>
            <a:chExt cx="2340716" cy="1719715"/>
          </a:xfrm>
        </p:grpSpPr>
        <p:pic>
          <p:nvPicPr>
            <p:cNvPr id="8" name="Graphique 7">
              <a:extLst>
                <a:ext uri="{FF2B5EF4-FFF2-40B4-BE49-F238E27FC236}">
                  <a16:creationId xmlns:a16="http://schemas.microsoft.com/office/drawing/2014/main" id="{FA306CA2-B68B-4667-85A7-EAA7B35AAF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2545" y="880925"/>
              <a:ext cx="1490420" cy="1719715"/>
            </a:xfrm>
            <a:prstGeom prst="rect">
              <a:avLst/>
            </a:prstGeom>
          </p:spPr>
        </p:pic>
        <p:pic>
          <p:nvPicPr>
            <p:cNvPr id="9" name="Graphique 8">
              <a:extLst>
                <a:ext uri="{FF2B5EF4-FFF2-40B4-BE49-F238E27FC236}">
                  <a16:creationId xmlns:a16="http://schemas.microsoft.com/office/drawing/2014/main" id="{5EEBCE9D-DE8D-4BAE-A1FA-E74841C8C9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9530" y="1358320"/>
              <a:ext cx="1045045" cy="1205821"/>
            </a:xfrm>
            <a:prstGeom prst="rect">
              <a:avLst/>
            </a:prstGeom>
          </p:spPr>
        </p:pic>
        <p:pic>
          <p:nvPicPr>
            <p:cNvPr id="10" name="Graphique 9">
              <a:extLst>
                <a:ext uri="{FF2B5EF4-FFF2-40B4-BE49-F238E27FC236}">
                  <a16:creationId xmlns:a16="http://schemas.microsoft.com/office/drawing/2014/main" id="{72C6EE11-1A83-45F3-85CC-3C8EBBCC2D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249" y="1044479"/>
              <a:ext cx="794518" cy="916751"/>
            </a:xfrm>
            <a:prstGeom prst="rect">
              <a:avLst/>
            </a:prstGeom>
          </p:spPr>
        </p:pic>
      </p:grpSp>
      <p:sp>
        <p:nvSpPr>
          <p:cNvPr id="2" name="Titre 1">
            <a:extLst>
              <a:ext uri="{FF2B5EF4-FFF2-40B4-BE49-F238E27FC236}">
                <a16:creationId xmlns:a16="http://schemas.microsoft.com/office/drawing/2014/main" id="{3CD569BB-63D2-49B2-9214-320450B63D67}"/>
              </a:ext>
            </a:extLst>
          </p:cNvPr>
          <p:cNvSpPr>
            <a:spLocks noGrp="1"/>
          </p:cNvSpPr>
          <p:nvPr>
            <p:ph type="title"/>
          </p:nvPr>
        </p:nvSpPr>
        <p:spPr>
          <a:xfrm>
            <a:off x="554090" y="105503"/>
            <a:ext cx="10722812" cy="987898"/>
          </a:xfrm>
        </p:spPr>
        <p:txBody>
          <a:bodyPr/>
          <a:lstStyle>
            <a:lvl1pPr>
              <a:defRPr>
                <a:latin typeface="Segoe UI Semibold" panose="020B0702040204020203" pitchFamily="34" charset="0"/>
                <a:cs typeface="Segoe UI Semibold" panose="020B0702040204020203" pitchFamily="34" charset="0"/>
              </a:defRPr>
            </a:lvl1pPr>
          </a:lstStyle>
          <a:p>
            <a:r>
              <a:rPr lang="fr-FR"/>
              <a:t>Modifiez le style du titre</a:t>
            </a:r>
          </a:p>
        </p:txBody>
      </p:sp>
      <p:sp>
        <p:nvSpPr>
          <p:cNvPr id="3" name="Espace réservé du contenu 2">
            <a:extLst>
              <a:ext uri="{FF2B5EF4-FFF2-40B4-BE49-F238E27FC236}">
                <a16:creationId xmlns:a16="http://schemas.microsoft.com/office/drawing/2014/main" id="{A795EC67-11F6-4955-A0F3-9EE6259AC156}"/>
              </a:ext>
            </a:extLst>
          </p:cNvPr>
          <p:cNvSpPr>
            <a:spLocks noGrp="1"/>
          </p:cNvSpPr>
          <p:nvPr>
            <p:ph idx="1"/>
          </p:nvPr>
        </p:nvSpPr>
        <p:spPr>
          <a:xfrm>
            <a:off x="554090" y="1483360"/>
            <a:ext cx="10799710" cy="4693603"/>
          </a:xfrm>
        </p:spPr>
        <p:txBody>
          <a:bodyPr/>
          <a:lstStyle>
            <a:lvl1pPr marL="457200" indent="-457200">
              <a:buFont typeface="Arial" panose="020B0604020202020204" pitchFamily="34" charset="0"/>
              <a:buChar char="•"/>
              <a:defRPr/>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numéro de diapositive 5">
            <a:extLst>
              <a:ext uri="{FF2B5EF4-FFF2-40B4-BE49-F238E27FC236}">
                <a16:creationId xmlns:a16="http://schemas.microsoft.com/office/drawing/2014/main" id="{C826D92A-F7FE-457F-ACB1-4E9297A17D5C}"/>
              </a:ext>
            </a:extLst>
          </p:cNvPr>
          <p:cNvSpPr>
            <a:spLocks noGrp="1"/>
          </p:cNvSpPr>
          <p:nvPr>
            <p:ph type="sldNum" sz="quarter" idx="12"/>
          </p:nvPr>
        </p:nvSpPr>
        <p:spPr/>
        <p:txBody>
          <a:bodyPr/>
          <a:lstStyle/>
          <a:p>
            <a:fld id="{F2D2C361-7486-4AB1-8DE5-A0E4E1B2CF91}" type="slidenum">
              <a:rPr lang="fr-FR" smtClean="0"/>
              <a:t>‹N°›</a:t>
            </a:fld>
            <a:endParaRPr lang="fr-FR"/>
          </a:p>
        </p:txBody>
      </p:sp>
    </p:spTree>
    <p:extLst>
      <p:ext uri="{BB962C8B-B14F-4D97-AF65-F5344CB8AC3E}">
        <p14:creationId xmlns:p14="http://schemas.microsoft.com/office/powerpoint/2010/main" val="2468172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86ECBA51-E5D7-4C79-9462-3F23E6C718C3}"/>
              </a:ext>
            </a:extLst>
          </p:cNvPr>
          <p:cNvSpPr>
            <a:spLocks noGrp="1"/>
          </p:cNvSpPr>
          <p:nvPr>
            <p:ph type="sldNum" sz="quarter" idx="12"/>
          </p:nvPr>
        </p:nvSpPr>
        <p:spPr/>
        <p:txBody>
          <a:bodyPr/>
          <a:lstStyle/>
          <a:p>
            <a:fld id="{F2D2C361-7486-4AB1-8DE5-A0E4E1B2CF91}" type="slidenum">
              <a:rPr lang="fr-FR" smtClean="0"/>
              <a:t>‹N°›</a:t>
            </a:fld>
            <a:endParaRPr lang="fr-FR"/>
          </a:p>
        </p:txBody>
      </p:sp>
    </p:spTree>
    <p:extLst>
      <p:ext uri="{BB962C8B-B14F-4D97-AF65-F5344CB8AC3E}">
        <p14:creationId xmlns:p14="http://schemas.microsoft.com/office/powerpoint/2010/main" val="1443775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Disposition personnalisé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0209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F08CFC-E16D-4639-89F4-24C4FECE51A7}"/>
              </a:ext>
            </a:extLst>
          </p:cNvPr>
          <p:cNvSpPr>
            <a:spLocks noGrp="1"/>
          </p:cNvSpPr>
          <p:nvPr>
            <p:ph type="title"/>
          </p:nvPr>
        </p:nvSpPr>
        <p:spPr>
          <a:xfrm>
            <a:off x="838200" y="365125"/>
            <a:ext cx="10515600" cy="1325563"/>
          </a:xfrm>
          <a:prstGeom prst="rect">
            <a:avLst/>
          </a:prstGeom>
        </p:spPr>
        <p:txBody>
          <a:bodyPr/>
          <a:lstStyle/>
          <a:p>
            <a:r>
              <a:rPr lang="fr-FR"/>
              <a:t>Modifiez le style du titre</a:t>
            </a:r>
          </a:p>
        </p:txBody>
      </p:sp>
      <p:pic>
        <p:nvPicPr>
          <p:cNvPr id="3" name="Image 2">
            <a:extLst>
              <a:ext uri="{FF2B5EF4-FFF2-40B4-BE49-F238E27FC236}">
                <a16:creationId xmlns:a16="http://schemas.microsoft.com/office/drawing/2014/main" id="{C9C4FB9E-2076-431C-8F98-F73665ED6B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43" y="6318280"/>
            <a:ext cx="441263" cy="441263"/>
          </a:xfrm>
          <a:prstGeom prst="rect">
            <a:avLst/>
          </a:prstGeom>
        </p:spPr>
      </p:pic>
      <p:pic>
        <p:nvPicPr>
          <p:cNvPr id="4" name="Image 3">
            <a:extLst>
              <a:ext uri="{FF2B5EF4-FFF2-40B4-BE49-F238E27FC236}">
                <a16:creationId xmlns:a16="http://schemas.microsoft.com/office/drawing/2014/main" id="{8FD6117A-F8A0-492C-9385-32D95CDE68E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8999" b="39175"/>
          <a:stretch/>
        </p:blipFill>
        <p:spPr>
          <a:xfrm>
            <a:off x="440575" y="6447607"/>
            <a:ext cx="1015201" cy="221574"/>
          </a:xfrm>
          <a:prstGeom prst="rect">
            <a:avLst/>
          </a:prstGeom>
        </p:spPr>
      </p:pic>
      <p:pic>
        <p:nvPicPr>
          <p:cNvPr id="5" name="Image 4" descr="Une image contenant texte, signe, clipart&#10;&#10;Description générée automatiquement">
            <a:extLst>
              <a:ext uri="{FF2B5EF4-FFF2-40B4-BE49-F238E27FC236}">
                <a16:creationId xmlns:a16="http://schemas.microsoft.com/office/drawing/2014/main" id="{3FF43AB1-8C95-4714-BFA3-BDE70DD7F5CB}"/>
              </a:ext>
            </a:extLst>
          </p:cNvPr>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33604" y="6321341"/>
            <a:ext cx="803698" cy="478999"/>
          </a:xfrm>
          <a:prstGeom prst="rect">
            <a:avLst/>
          </a:prstGeom>
        </p:spPr>
      </p:pic>
    </p:spTree>
    <p:extLst>
      <p:ext uri="{BB962C8B-B14F-4D97-AF65-F5344CB8AC3E}">
        <p14:creationId xmlns:p14="http://schemas.microsoft.com/office/powerpoint/2010/main" val="2651883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3261408-48EA-40FA-A91A-4E53DE45696B}" type="datetimeFigureOut">
              <a:rPr kumimoji="0" lang="en-GB"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26/07/2023</a:t>
            </a:fld>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DEE0DCB-C392-4C1F-B4FD-D87E6C3F7623}" type="slidenum">
              <a:rPr kumimoji="0" lang="en-GB" sz="1800" b="0" i="0" u="none" strike="noStrike" kern="1200" cap="none" spc="0" normalizeH="0" baseline="0" noProof="0" smtClean="0">
                <a:ln>
                  <a:noFill/>
                </a:ln>
                <a:solidFill>
                  <a:srgbClr val="742774"/>
                </a:solidFill>
                <a:effectLst/>
                <a:uLnTx/>
                <a:uFillTx/>
                <a:latin typeface="Segoe UI Semibold" panose="020B0702040204020203" pitchFamily="34" charset="0"/>
                <a:ea typeface="+mn-ea"/>
                <a:cs typeface="Segoe UI Semibold" panose="020B0702040204020203"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‹N°›</a:t>
            </a:fld>
            <a:endParaRPr kumimoji="0" lang="en-GB" sz="1800" b="0" i="0" u="none" strike="noStrike" kern="1200" cap="none" spc="0" normalizeH="0" baseline="0" noProof="0">
              <a:ln>
                <a:noFill/>
              </a:ln>
              <a:solidFill>
                <a:srgbClr val="742774"/>
              </a:soli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4185638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5832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F08CFC-E16D-4639-89F4-24C4FECE51A7}"/>
              </a:ext>
            </a:extLst>
          </p:cNvPr>
          <p:cNvSpPr>
            <a:spLocks noGrp="1"/>
          </p:cNvSpPr>
          <p:nvPr>
            <p:ph type="title"/>
          </p:nvPr>
        </p:nvSpPr>
        <p:spPr>
          <a:xfrm>
            <a:off x="838200" y="365125"/>
            <a:ext cx="10515600" cy="1325563"/>
          </a:xfrm>
          <a:prstGeom prst="rect">
            <a:avLst/>
          </a:prstGeom>
        </p:spPr>
        <p:txBody>
          <a:bodyPr/>
          <a:lstStyle/>
          <a:p>
            <a:r>
              <a:rPr lang="fr-FR"/>
              <a:t>Modifiez le style du titre</a:t>
            </a:r>
          </a:p>
        </p:txBody>
      </p:sp>
      <p:pic>
        <p:nvPicPr>
          <p:cNvPr id="3" name="Image 2">
            <a:extLst>
              <a:ext uri="{FF2B5EF4-FFF2-40B4-BE49-F238E27FC236}">
                <a16:creationId xmlns:a16="http://schemas.microsoft.com/office/drawing/2014/main" id="{C9C4FB9E-2076-431C-8F98-F73665ED6B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43" y="6318280"/>
            <a:ext cx="441263" cy="441263"/>
          </a:xfrm>
          <a:prstGeom prst="rect">
            <a:avLst/>
          </a:prstGeom>
        </p:spPr>
      </p:pic>
      <p:pic>
        <p:nvPicPr>
          <p:cNvPr id="4" name="Image 3">
            <a:extLst>
              <a:ext uri="{FF2B5EF4-FFF2-40B4-BE49-F238E27FC236}">
                <a16:creationId xmlns:a16="http://schemas.microsoft.com/office/drawing/2014/main" id="{8FD6117A-F8A0-492C-9385-32D95CDE68E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8999" b="39175"/>
          <a:stretch/>
        </p:blipFill>
        <p:spPr>
          <a:xfrm>
            <a:off x="440575" y="6447607"/>
            <a:ext cx="1015201" cy="221574"/>
          </a:xfrm>
          <a:prstGeom prst="rect">
            <a:avLst/>
          </a:prstGeom>
        </p:spPr>
      </p:pic>
      <p:pic>
        <p:nvPicPr>
          <p:cNvPr id="5" name="Image 4" descr="Une image contenant texte, signe, clipart&#10;&#10;Description générée automatiquement">
            <a:extLst>
              <a:ext uri="{FF2B5EF4-FFF2-40B4-BE49-F238E27FC236}">
                <a16:creationId xmlns:a16="http://schemas.microsoft.com/office/drawing/2014/main" id="{3FF43AB1-8C95-4714-BFA3-BDE70DD7F5CB}"/>
              </a:ext>
            </a:extLst>
          </p:cNvPr>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33604" y="6321341"/>
            <a:ext cx="803698" cy="478999"/>
          </a:xfrm>
          <a:prstGeom prst="rect">
            <a:avLst/>
          </a:prstGeom>
        </p:spPr>
      </p:pic>
    </p:spTree>
    <p:extLst>
      <p:ext uri="{BB962C8B-B14F-4D97-AF65-F5344CB8AC3E}">
        <p14:creationId xmlns:p14="http://schemas.microsoft.com/office/powerpoint/2010/main" val="2228126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13"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4.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image" Target="../media/image7.png"/><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 Id="rId14"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image" Target="../media/image1.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slideLayout" Target="../slideLayouts/slideLayout13.xml"/><Relationship Id="rId7" Type="http://schemas.openxmlformats.org/officeDocument/2006/relationships/theme" Target="../theme/theme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32EEF76C-50F2-4A75-9B6E-E785838ED018}"/>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288043" y="6318280"/>
            <a:ext cx="441263" cy="441263"/>
          </a:xfrm>
          <a:prstGeom prst="rect">
            <a:avLst/>
          </a:prstGeom>
        </p:spPr>
      </p:pic>
      <p:grpSp>
        <p:nvGrpSpPr>
          <p:cNvPr id="7" name="Groupe 6">
            <a:extLst>
              <a:ext uri="{FF2B5EF4-FFF2-40B4-BE49-F238E27FC236}">
                <a16:creationId xmlns:a16="http://schemas.microsoft.com/office/drawing/2014/main" id="{3066B553-CD53-4557-A085-4B91C9D44E77}"/>
              </a:ext>
            </a:extLst>
          </p:cNvPr>
          <p:cNvGrpSpPr/>
          <p:nvPr userDrawn="1"/>
        </p:nvGrpSpPr>
        <p:grpSpPr>
          <a:xfrm>
            <a:off x="10854071" y="5892678"/>
            <a:ext cx="1262214" cy="927344"/>
            <a:chOff x="62249" y="880925"/>
            <a:chExt cx="2340716" cy="1719715"/>
          </a:xfrm>
        </p:grpSpPr>
        <p:pic>
          <p:nvPicPr>
            <p:cNvPr id="8" name="Graphique 7">
              <a:extLst>
                <a:ext uri="{FF2B5EF4-FFF2-40B4-BE49-F238E27FC236}">
                  <a16:creationId xmlns:a16="http://schemas.microsoft.com/office/drawing/2014/main" id="{7C4A6E4E-0A96-484B-A6F3-7C106C474D8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12545" y="880925"/>
              <a:ext cx="1490420" cy="1719715"/>
            </a:xfrm>
            <a:prstGeom prst="rect">
              <a:avLst/>
            </a:prstGeom>
          </p:spPr>
        </p:pic>
        <p:pic>
          <p:nvPicPr>
            <p:cNvPr id="9" name="Graphique 8">
              <a:extLst>
                <a:ext uri="{FF2B5EF4-FFF2-40B4-BE49-F238E27FC236}">
                  <a16:creationId xmlns:a16="http://schemas.microsoft.com/office/drawing/2014/main" id="{A26FA958-40F9-4B27-B436-4F54E5F5587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79530" y="1358320"/>
              <a:ext cx="1045045" cy="1205821"/>
            </a:xfrm>
            <a:prstGeom prst="rect">
              <a:avLst/>
            </a:prstGeom>
          </p:spPr>
        </p:pic>
        <p:pic>
          <p:nvPicPr>
            <p:cNvPr id="10" name="Graphique 9">
              <a:extLst>
                <a:ext uri="{FF2B5EF4-FFF2-40B4-BE49-F238E27FC236}">
                  <a16:creationId xmlns:a16="http://schemas.microsoft.com/office/drawing/2014/main" id="{2652B242-5968-4711-8FF8-06EA56F1BA6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2249" y="1044479"/>
              <a:ext cx="794518" cy="916751"/>
            </a:xfrm>
            <a:prstGeom prst="rect">
              <a:avLst/>
            </a:prstGeom>
          </p:spPr>
        </p:pic>
      </p:grpSp>
      <p:sp>
        <p:nvSpPr>
          <p:cNvPr id="2" name="Espace réservé du titre 1">
            <a:extLst>
              <a:ext uri="{FF2B5EF4-FFF2-40B4-BE49-F238E27FC236}">
                <a16:creationId xmlns:a16="http://schemas.microsoft.com/office/drawing/2014/main" id="{D89A2700-9AEB-4CAD-AE52-0B78F2FD7B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2630B74E-6624-4B10-A7CA-5A6B071C53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numéro de diapositive 5">
            <a:extLst>
              <a:ext uri="{FF2B5EF4-FFF2-40B4-BE49-F238E27FC236}">
                <a16:creationId xmlns:a16="http://schemas.microsoft.com/office/drawing/2014/main" id="{CA56C34A-064E-4B1D-89ED-CBACC2C6A7FE}"/>
              </a:ext>
            </a:extLst>
          </p:cNvPr>
          <p:cNvSpPr>
            <a:spLocks noGrp="1"/>
          </p:cNvSpPr>
          <p:nvPr>
            <p:ph type="sldNum" sz="quarter" idx="4"/>
          </p:nvPr>
        </p:nvSpPr>
        <p:spPr>
          <a:xfrm>
            <a:off x="11203693" y="6193423"/>
            <a:ext cx="911280" cy="369332"/>
          </a:xfrm>
          <a:prstGeom prst="rect">
            <a:avLst/>
          </a:prstGeom>
        </p:spPr>
        <p:txBody>
          <a:bodyPr vert="horz" wrap="square" lIns="91440" tIns="45720" rIns="91440" bIns="45720" rtlCol="0" anchor="ctr">
            <a:spAutoFit/>
          </a:bodyPr>
          <a:lstStyle>
            <a:lvl1pPr algn="ctr">
              <a:defRPr sz="1800">
                <a:solidFill>
                  <a:srgbClr val="742774"/>
                </a:solidFill>
                <a:latin typeface="Segoe UI Semibold" panose="020B0702040204020203" pitchFamily="34" charset="0"/>
                <a:cs typeface="Segoe UI Semibold" panose="020B0702040204020203" pitchFamily="34" charset="0"/>
              </a:defRPr>
            </a:lvl1pPr>
          </a:lstStyle>
          <a:p>
            <a:fld id="{F2D2C361-7486-4AB1-8DE5-A0E4E1B2CF91}" type="slidenum">
              <a:rPr lang="fr-FR" smtClean="0"/>
              <a:pPr/>
              <a:t>‹N°›</a:t>
            </a:fld>
            <a:endParaRPr lang="fr-FR"/>
          </a:p>
        </p:txBody>
      </p:sp>
      <p:pic>
        <p:nvPicPr>
          <p:cNvPr id="11" name="Image 10">
            <a:extLst>
              <a:ext uri="{FF2B5EF4-FFF2-40B4-BE49-F238E27FC236}">
                <a16:creationId xmlns:a16="http://schemas.microsoft.com/office/drawing/2014/main" id="{211A19E0-E4B9-44A6-A9E9-12B238AE8B33}"/>
              </a:ext>
            </a:extLst>
          </p:cNvPr>
          <p:cNvPicPr>
            <a:picLocks noChangeAspect="1"/>
          </p:cNvPicPr>
          <p:nvPr userDrawn="1"/>
        </p:nvPicPr>
        <p:blipFill>
          <a:blip r:embed="rId13"/>
          <a:stretch>
            <a:fillRect/>
          </a:stretch>
        </p:blipFill>
        <p:spPr>
          <a:xfrm>
            <a:off x="12414107" y="0"/>
            <a:ext cx="1285875" cy="2495550"/>
          </a:xfrm>
          <a:prstGeom prst="rect">
            <a:avLst/>
          </a:prstGeom>
        </p:spPr>
      </p:pic>
      <p:pic>
        <p:nvPicPr>
          <p:cNvPr id="12" name="Image 11">
            <a:extLst>
              <a:ext uri="{FF2B5EF4-FFF2-40B4-BE49-F238E27FC236}">
                <a16:creationId xmlns:a16="http://schemas.microsoft.com/office/drawing/2014/main" id="{E1C425CD-3228-472C-8496-CFEA253E09BD}"/>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t="38999" b="39175"/>
          <a:stretch/>
        </p:blipFill>
        <p:spPr>
          <a:xfrm>
            <a:off x="440575" y="6447607"/>
            <a:ext cx="1015201" cy="221574"/>
          </a:xfrm>
          <a:prstGeom prst="rect">
            <a:avLst/>
          </a:prstGeom>
        </p:spPr>
      </p:pic>
      <p:pic>
        <p:nvPicPr>
          <p:cNvPr id="14" name="Image 13" descr="Une image contenant texte, signe, clipart&#10;&#10;Description générée automatiquement">
            <a:extLst>
              <a:ext uri="{FF2B5EF4-FFF2-40B4-BE49-F238E27FC236}">
                <a16:creationId xmlns:a16="http://schemas.microsoft.com/office/drawing/2014/main" id="{8BBAF0DE-FACD-4907-B125-FAD27184D7E7}"/>
              </a:ext>
            </a:extLst>
          </p:cNvPr>
          <p:cNvPicPr>
            <a:picLocks noChangeAspect="1"/>
          </p:cNvPicPr>
          <p:nvPr userDrawn="1"/>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33604" y="6321341"/>
            <a:ext cx="803698" cy="478999"/>
          </a:xfrm>
          <a:prstGeom prst="rect">
            <a:avLst/>
          </a:prstGeom>
        </p:spPr>
      </p:pic>
    </p:spTree>
    <p:extLst>
      <p:ext uri="{BB962C8B-B14F-4D97-AF65-F5344CB8AC3E}">
        <p14:creationId xmlns:p14="http://schemas.microsoft.com/office/powerpoint/2010/main" val="2885650283"/>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0" r:id="rId3"/>
    <p:sldLayoutId id="2147483655" r:id="rId4"/>
    <p:sldLayoutId id="2147483664" r:id="rId5"/>
    <p:sldLayoutId id="2147483666" r:id="rId6"/>
    <p:sldLayoutId id="2147483674"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spcAft>
          <a:spcPts val="600"/>
        </a:spcAft>
        <a:buFontTx/>
        <a:buNone/>
        <a:defRPr sz="2800" kern="1200">
          <a:solidFill>
            <a:schemeClr val="tx1"/>
          </a:solidFill>
          <a:latin typeface="Segoe UI Semibold" panose="020B0702040204020203" pitchFamily="34" charset="0"/>
          <a:ea typeface="+mn-ea"/>
          <a:cs typeface="Segoe UI Semibold" panose="020B0702040204020203" pitchFamily="34" charset="0"/>
        </a:defRPr>
      </a:lvl1pPr>
      <a:lvl2pPr marL="685800" indent="-228600" algn="l" defTabSz="914400" rtl="0" eaLnBrk="1" latinLnBrk="0" hangingPunct="1">
        <a:lnSpc>
          <a:spcPct val="90000"/>
        </a:lnSpc>
        <a:spcBef>
          <a:spcPts val="500"/>
        </a:spcBef>
        <a:buClr>
          <a:srgbClr val="742774"/>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66FF"/>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F2C81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B556A"/>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446658"/>
      </p:ext>
    </p:extLst>
  </p:cSld>
  <p:clrMap bg1="lt1" tx1="dk1" bg2="lt2" tx2="dk2" accent1="accent1" accent2="accent2" accent3="accent3" accent4="accent4" accent5="accent5" accent6="accent6" hlink="hlink" folHlink="folHlink"/>
  <p:sldLayoutIdLst>
    <p:sldLayoutId id="2147483663" r:id="rId1"/>
    <p:sldLayoutId id="2147483661" r:id="rId2"/>
    <p:sldLayoutId id="214748366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176872137"/>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3" Type="http://schemas.openxmlformats.org/officeDocument/2006/relationships/image" Target="../media/image21.svg"/><Relationship Id="rId18" Type="http://schemas.openxmlformats.org/officeDocument/2006/relationships/image" Target="../media/image26.png"/><Relationship Id="rId26" Type="http://schemas.openxmlformats.org/officeDocument/2006/relationships/image" Target="../media/image32.png"/><Relationship Id="rId39" Type="http://schemas.microsoft.com/office/2007/relationships/hdphoto" Target="../media/hdphoto1.wdp"/><Relationship Id="rId21" Type="http://schemas.openxmlformats.org/officeDocument/2006/relationships/image" Target="../media/image29.svg"/><Relationship Id="rId34" Type="http://schemas.openxmlformats.org/officeDocument/2006/relationships/image" Target="../media/image40.png"/><Relationship Id="rId7" Type="http://schemas.openxmlformats.org/officeDocument/2006/relationships/image" Target="../media/image15.svg"/><Relationship Id="rId2" Type="http://schemas.openxmlformats.org/officeDocument/2006/relationships/image" Target="../media/image10.png"/><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5.svg"/><Relationship Id="rId41" Type="http://schemas.microsoft.com/office/2007/relationships/hdphoto" Target="../media/hdphoto2.wdp"/><Relationship Id="rId1" Type="http://schemas.openxmlformats.org/officeDocument/2006/relationships/slideLayout" Target="../slideLayouts/slideLayout8.xml"/><Relationship Id="rId6" Type="http://schemas.openxmlformats.org/officeDocument/2006/relationships/image" Target="../media/image14.png"/><Relationship Id="rId11" Type="http://schemas.openxmlformats.org/officeDocument/2006/relationships/image" Target="../media/image19.svg"/><Relationship Id="rId24" Type="http://schemas.openxmlformats.org/officeDocument/2006/relationships/image" Target="../media/image3.png"/><Relationship Id="rId32" Type="http://schemas.openxmlformats.org/officeDocument/2006/relationships/image" Target="../media/image38.png"/><Relationship Id="rId37" Type="http://schemas.openxmlformats.org/officeDocument/2006/relationships/image" Target="../media/image43.svg"/><Relationship Id="rId40" Type="http://schemas.openxmlformats.org/officeDocument/2006/relationships/image" Target="../media/image45.png"/><Relationship Id="rId5" Type="http://schemas.openxmlformats.org/officeDocument/2006/relationships/image" Target="../media/image13.svg"/><Relationship Id="rId15" Type="http://schemas.openxmlformats.org/officeDocument/2006/relationships/image" Target="../media/image23.svg"/><Relationship Id="rId23" Type="http://schemas.openxmlformats.org/officeDocument/2006/relationships/image" Target="../media/image31.svg"/><Relationship Id="rId28" Type="http://schemas.openxmlformats.org/officeDocument/2006/relationships/image" Target="../media/image34.png"/><Relationship Id="rId36" Type="http://schemas.openxmlformats.org/officeDocument/2006/relationships/image" Target="../media/image42.png"/><Relationship Id="rId10" Type="http://schemas.openxmlformats.org/officeDocument/2006/relationships/image" Target="../media/image18.png"/><Relationship Id="rId19" Type="http://schemas.openxmlformats.org/officeDocument/2006/relationships/image" Target="../media/image27.svg"/><Relationship Id="rId31" Type="http://schemas.openxmlformats.org/officeDocument/2006/relationships/image" Target="../media/image37.sv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3.svg"/><Relationship Id="rId30" Type="http://schemas.openxmlformats.org/officeDocument/2006/relationships/image" Target="../media/image36.png"/><Relationship Id="rId35" Type="http://schemas.openxmlformats.org/officeDocument/2006/relationships/image" Target="../media/image41.svg"/><Relationship Id="rId8" Type="http://schemas.openxmlformats.org/officeDocument/2006/relationships/image" Target="../media/image16.png"/><Relationship Id="rId3" Type="http://schemas.openxmlformats.org/officeDocument/2006/relationships/image" Target="../media/image11.svg"/><Relationship Id="rId12" Type="http://schemas.openxmlformats.org/officeDocument/2006/relationships/image" Target="../media/image20.png"/><Relationship Id="rId17" Type="http://schemas.openxmlformats.org/officeDocument/2006/relationships/image" Target="../media/image25.svg"/><Relationship Id="rId25" Type="http://schemas.openxmlformats.org/officeDocument/2006/relationships/image" Target="../media/image4.svg"/><Relationship Id="rId33" Type="http://schemas.openxmlformats.org/officeDocument/2006/relationships/image" Target="../media/image39.svg"/><Relationship Id="rId38" Type="http://schemas.openxmlformats.org/officeDocument/2006/relationships/image" Target="../media/image44.png"/></Relationships>
</file>

<file path=ppt/slides/_rels/slide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png"/></Relationships>
</file>

<file path=ppt/slides/_rels/slide1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3.png"/></Relationships>
</file>

<file path=ppt/slides/_rels/slide13.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5" Type="http://schemas.openxmlformats.org/officeDocument/2006/relationships/image" Target="../media/image7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s>
</file>

<file path=ppt/slides/_rels/slide14.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4.png"/><Relationship Id="rId3" Type="http://schemas.openxmlformats.org/officeDocument/2006/relationships/image" Target="../media/image63.png"/><Relationship Id="rId7" Type="http://schemas.openxmlformats.org/officeDocument/2006/relationships/image" Target="../media/image81.png"/><Relationship Id="rId12" Type="http://schemas.openxmlformats.org/officeDocument/2006/relationships/image" Target="../media/image70.png"/><Relationship Id="rId17" Type="http://schemas.openxmlformats.org/officeDocument/2006/relationships/image" Target="../media/image79.png"/><Relationship Id="rId2" Type="http://schemas.openxmlformats.org/officeDocument/2006/relationships/notesSlide" Target="../notesSlides/notesSlide7.xml"/><Relationship Id="rId16" Type="http://schemas.openxmlformats.org/officeDocument/2006/relationships/image" Target="../media/image76.png"/><Relationship Id="rId1" Type="http://schemas.openxmlformats.org/officeDocument/2006/relationships/slideLayout" Target="../slideLayouts/slideLayout13.xml"/><Relationship Id="rId6" Type="http://schemas.openxmlformats.org/officeDocument/2006/relationships/image" Target="../media/image80.png"/><Relationship Id="rId11" Type="http://schemas.openxmlformats.org/officeDocument/2006/relationships/image" Target="../media/image69.png"/><Relationship Id="rId5" Type="http://schemas.openxmlformats.org/officeDocument/2006/relationships/image" Target="../media/image71.png"/><Relationship Id="rId15" Type="http://schemas.openxmlformats.org/officeDocument/2006/relationships/image" Target="../media/image86.png"/><Relationship Id="rId10"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83.png"/><Relationship Id="rId14" Type="http://schemas.openxmlformats.org/officeDocument/2006/relationships/image" Target="../media/image85.png"/></Relationships>
</file>

<file path=ppt/slides/_rels/slide15.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hyperlink" Target="https://go.microsoft.com/fwlink/p/?linkid=2232003" TargetMode="External"/><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hyperlink" Target="https://go.microsoft.com/fwlink/p/?linkid=2241153"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3.png"/><Relationship Id="rId5" Type="http://schemas.openxmlformats.org/officeDocument/2006/relationships/image" Target="../media/image88.png"/><Relationship Id="rId4"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slideLayout" Target="../slideLayouts/slideLayout15.xml"/><Relationship Id="rId7" Type="http://schemas.openxmlformats.org/officeDocument/2006/relationships/image" Target="../media/image94.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hyperlink" Target="https://go.microsoft.com/fwlink/?linkid=2241415&amp;clcid=0x409" TargetMode="External"/><Relationship Id="rId5" Type="http://schemas.openxmlformats.org/officeDocument/2006/relationships/image" Target="../media/image88.png"/><Relationship Id="rId4" Type="http://schemas.openxmlformats.org/officeDocument/2006/relationships/notesSlide" Target="../notesSlides/notesSlide11.xml"/><Relationship Id="rId9" Type="http://schemas.openxmlformats.org/officeDocument/2006/relationships/image" Target="../media/image96.png"/></Relationships>
</file>

<file path=ppt/slides/_rels/slide19.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7.svg"/><Relationship Id="rId18" Type="http://schemas.openxmlformats.org/officeDocument/2006/relationships/image" Target="../media/image3.png"/><Relationship Id="rId3" Type="http://schemas.openxmlformats.org/officeDocument/2006/relationships/image" Target="../media/image11.svg"/><Relationship Id="rId21" Type="http://schemas.openxmlformats.org/officeDocument/2006/relationships/image" Target="../media/image7.png"/><Relationship Id="rId7" Type="http://schemas.openxmlformats.org/officeDocument/2006/relationships/image" Target="../media/image15.svg"/><Relationship Id="rId12" Type="http://schemas.openxmlformats.org/officeDocument/2006/relationships/image" Target="../media/image26.png"/><Relationship Id="rId17" Type="http://schemas.openxmlformats.org/officeDocument/2006/relationships/image" Target="../media/image31.svg"/><Relationship Id="rId2" Type="http://schemas.openxmlformats.org/officeDocument/2006/relationships/image" Target="../media/image10.png"/><Relationship Id="rId16" Type="http://schemas.openxmlformats.org/officeDocument/2006/relationships/image" Target="../media/image30.png"/><Relationship Id="rId20" Type="http://schemas.openxmlformats.org/officeDocument/2006/relationships/image" Target="../media/image46.png"/><Relationship Id="rId1" Type="http://schemas.openxmlformats.org/officeDocument/2006/relationships/slideLayout" Target="../slideLayouts/slideLayout8.xml"/><Relationship Id="rId6" Type="http://schemas.openxmlformats.org/officeDocument/2006/relationships/image" Target="../media/image14.png"/><Relationship Id="rId11" Type="http://schemas.openxmlformats.org/officeDocument/2006/relationships/image" Target="../media/image25.svg"/><Relationship Id="rId5" Type="http://schemas.openxmlformats.org/officeDocument/2006/relationships/image" Target="../media/image13.svg"/><Relationship Id="rId15" Type="http://schemas.openxmlformats.org/officeDocument/2006/relationships/image" Target="../media/image29.svg"/><Relationship Id="rId10" Type="http://schemas.openxmlformats.org/officeDocument/2006/relationships/image" Target="../media/image24.png"/><Relationship Id="rId19" Type="http://schemas.openxmlformats.org/officeDocument/2006/relationships/image" Target="../media/image4.sv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28.png"/></Relationships>
</file>

<file path=ppt/slides/_rels/slide2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hyperlink" Target="https://go.microsoft.com/fwlink/p/?linkid=2240980" TargetMode="External"/><Relationship Id="rId5" Type="http://schemas.openxmlformats.org/officeDocument/2006/relationships/image" Target="../media/image99.png"/><Relationship Id="rId4" Type="http://schemas.openxmlformats.org/officeDocument/2006/relationships/image" Target="../media/image98.png"/></Relationships>
</file>

<file path=ppt/slides/_rels/slide2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hyperlink" Target="https://support.microsoft.com/topic/save-outlook-activities-to-your-crm-ee4db5e3-91a5-4d29-b9c2-980959d2fdd7" TargetMode="External"/><Relationship Id="rId4" Type="http://schemas.openxmlformats.org/officeDocument/2006/relationships/image" Target="../media/image100.png"/></Relationships>
</file>

<file path=ppt/slides/_rels/slide22.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slideLayout" Target="../slideLayouts/slideLayout15.xml"/><Relationship Id="rId7" Type="http://schemas.openxmlformats.org/officeDocument/2006/relationships/hyperlink" Target="https://support.microsoft.com/en-us/topic/set-up-a-team-using-deal-room-template-e1f4c4bf-91d9-4855-bc36-b77fbc4be1e8" TargetMode="Externa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hyperlink" Target="https://support.microsoft.com/en-us/topic/set-up-a-team-using-account-team-template-b265c8d7-0d3d-4bfd-9bec-b1b22c842f91" TargetMode="External"/><Relationship Id="rId5" Type="http://schemas.openxmlformats.org/officeDocument/2006/relationships/image" Target="../media/image88.png"/><Relationship Id="rId4"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8" Type="http://schemas.openxmlformats.org/officeDocument/2006/relationships/hyperlink" Target="https://learn.microsoft.com/en-us/viva/sales/customize-forms-and-fields" TargetMode="External"/><Relationship Id="rId3" Type="http://schemas.microsoft.com/office/2007/relationships/media" Target="../media/media5.mp4"/><Relationship Id="rId7" Type="http://schemas.openxmlformats.org/officeDocument/2006/relationships/image" Target="../media/image88.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17.xml"/><Relationship Id="rId5" Type="http://schemas.openxmlformats.org/officeDocument/2006/relationships/slideLayout" Target="../slideLayouts/slideLayout15.xml"/><Relationship Id="rId10" Type="http://schemas.openxmlformats.org/officeDocument/2006/relationships/image" Target="../media/image104.png"/><Relationship Id="rId4" Type="http://schemas.openxmlformats.org/officeDocument/2006/relationships/video" Target="../media/media5.mp4"/><Relationship Id="rId9" Type="http://schemas.openxmlformats.org/officeDocument/2006/relationships/image" Target="../media/image103.png"/></Relationships>
</file>

<file path=ppt/slides/_rels/slide25.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88.png"/><Relationship Id="rId7" Type="http://schemas.openxmlformats.org/officeDocument/2006/relationships/image" Target="../media/image108.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 Id="rId9" Type="http://schemas.openxmlformats.org/officeDocument/2006/relationships/hyperlink" Target="https://go.microsoft.com/fwlink/p/?linkid=2236484"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image" Target="../media/image111.png"/><Relationship Id="rId4" Type="http://schemas.openxmlformats.org/officeDocument/2006/relationships/image" Target="../media/image110.png"/></Relationships>
</file>

<file path=ppt/slides/_rels/slide2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0.xml"/><Relationship Id="rId1" Type="http://schemas.openxmlformats.org/officeDocument/2006/relationships/slideLayout" Target="../slideLayouts/slideLayout15.xml"/><Relationship Id="rId5" Type="http://schemas.openxmlformats.org/officeDocument/2006/relationships/hyperlink" Target="https://go.microsoft.com/fwlink/p/?linkid=2241312" TargetMode="External"/><Relationship Id="rId4" Type="http://schemas.openxmlformats.org/officeDocument/2006/relationships/image" Target="../media/image112.png"/></Relationships>
</file>

<file path=ppt/slides/_rels/slide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1.xml"/><Relationship Id="rId1" Type="http://schemas.openxmlformats.org/officeDocument/2006/relationships/slideLayout" Target="../slideLayouts/slideLayout15.xml"/><Relationship Id="rId5" Type="http://schemas.openxmlformats.org/officeDocument/2006/relationships/image" Target="../media/image114.png"/><Relationship Id="rId4" Type="http://schemas.openxmlformats.org/officeDocument/2006/relationships/image" Target="../media/image113.png"/></Relationships>
</file>

<file path=ppt/slides/_rels/slide29.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6.png"/><Relationship Id="rId18" Type="http://schemas.openxmlformats.org/officeDocument/2006/relationships/image" Target="../media/image31.svg"/><Relationship Id="rId3" Type="http://schemas.openxmlformats.org/officeDocument/2006/relationships/image" Target="../media/image10.png"/><Relationship Id="rId21" Type="http://schemas.openxmlformats.org/officeDocument/2006/relationships/image" Target="../media/image47.png"/><Relationship Id="rId7" Type="http://schemas.openxmlformats.org/officeDocument/2006/relationships/image" Target="../media/image14.png"/><Relationship Id="rId12" Type="http://schemas.openxmlformats.org/officeDocument/2006/relationships/image" Target="../media/image25.svg"/><Relationship Id="rId17" Type="http://schemas.openxmlformats.org/officeDocument/2006/relationships/image" Target="../media/image30.png"/><Relationship Id="rId2" Type="http://schemas.openxmlformats.org/officeDocument/2006/relationships/notesSlide" Target="../notesSlides/notesSlide1.xml"/><Relationship Id="rId16" Type="http://schemas.openxmlformats.org/officeDocument/2006/relationships/image" Target="../media/image29.svg"/><Relationship Id="rId20" Type="http://schemas.openxmlformats.org/officeDocument/2006/relationships/image" Target="../media/image4.svg"/><Relationship Id="rId1" Type="http://schemas.openxmlformats.org/officeDocument/2006/relationships/slideLayout" Target="../slideLayouts/slideLayout8.xml"/><Relationship Id="rId6" Type="http://schemas.openxmlformats.org/officeDocument/2006/relationships/image" Target="../media/image13.svg"/><Relationship Id="rId11" Type="http://schemas.openxmlformats.org/officeDocument/2006/relationships/image" Target="../media/image24.png"/><Relationship Id="rId5" Type="http://schemas.openxmlformats.org/officeDocument/2006/relationships/image" Target="../media/image12.png"/><Relationship Id="rId15" Type="http://schemas.openxmlformats.org/officeDocument/2006/relationships/image" Target="../media/image28.png"/><Relationship Id="rId10" Type="http://schemas.openxmlformats.org/officeDocument/2006/relationships/image" Target="../media/image17.svg"/><Relationship Id="rId19" Type="http://schemas.openxmlformats.org/officeDocument/2006/relationships/image" Target="../media/image3.pn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7.svg"/></Relationships>
</file>

<file path=ppt/slides/_rels/slide30.xml.rels><?xml version="1.0" encoding="UTF-8" standalone="yes"?>
<Relationships xmlns="http://schemas.openxmlformats.org/package/2006/relationships"><Relationship Id="rId8" Type="http://schemas.openxmlformats.org/officeDocument/2006/relationships/hyperlink" Target="https://learn.microsoft.com/en-us/viva/sales/supported-languages" TargetMode="External"/><Relationship Id="rId13" Type="http://schemas.openxmlformats.org/officeDocument/2006/relationships/hyperlink" Target="https://learn.microsoft.com/en-us/viva/sales/install-viva-sales" TargetMode="External"/><Relationship Id="rId18" Type="http://schemas.openxmlformats.org/officeDocument/2006/relationships/hyperlink" Target="https://learn.microsoft.com/en-us/viva/sales/customize-forms-and-fields" TargetMode="External"/><Relationship Id="rId26" Type="http://schemas.openxmlformats.org/officeDocument/2006/relationships/hyperlink" Target="https://learn.microsoft.com/en-us/viva/sales/jul-23" TargetMode="External"/><Relationship Id="rId3" Type="http://schemas.openxmlformats.org/officeDocument/2006/relationships/hyperlink" Target="https://news.microsoft.com/june-16-2022/" TargetMode="External"/><Relationship Id="rId21" Type="http://schemas.openxmlformats.org/officeDocument/2006/relationships/hyperlink" Target="https://community.dynamics.com/365/dynamics-365-fasttrack/b/dynamics-365-fasttrack-blog/posts/empower-your-sellers-by-driving-viva-sales-adoption" TargetMode="External"/><Relationship Id="rId7" Type="http://schemas.openxmlformats.org/officeDocument/2006/relationships/hyperlink" Target="https://community.dynamics.com/365/dynamics-365-fasttrack/b/techtalks/posts/conversation-intelligence-with-sales-premium-vs-with-viva-sales-april-2023" TargetMode="External"/><Relationship Id="rId12" Type="http://schemas.openxmlformats.org/officeDocument/2006/relationships/hyperlink" Target="https://support.microsoft.com/en-us/topic/preview-view-opportunity-summary-373ddcee-10d5-4a14-bfaf-298529ee8fbf" TargetMode="External"/><Relationship Id="rId17" Type="http://schemas.openxmlformats.org/officeDocument/2006/relationships/hyperlink" Target="https://support.microsoft.com/en-au/topic/use-viva-sales-in-teams-04286b82-bdf8-4e37-94ce-be1943b2d6ea" TargetMode="External"/><Relationship Id="rId25" Type="http://schemas.openxmlformats.org/officeDocument/2006/relationships/hyperlink" Target="https://learn.microsoft.com/en-us/viva/sales/jun-23" TargetMode="External"/><Relationship Id="rId2" Type="http://schemas.openxmlformats.org/officeDocument/2006/relationships/notesSlide" Target="../notesSlides/notesSlide23.xml"/><Relationship Id="rId16" Type="http://schemas.openxmlformats.org/officeDocument/2006/relationships/hyperlink" Target="https://support.microsoft.com/en-au/topic/use-viva-sales-in-outlook-ec3605f9-fdb0-4593-9c5b-b43a76c07081" TargetMode="External"/><Relationship Id="rId20" Type="http://schemas.openxmlformats.org/officeDocument/2006/relationships/hyperlink" Target="https://learn.microsoft.com/en-us/training/modules/viva-sales-introduction/" TargetMode="External"/><Relationship Id="rId29"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hyperlink" Target="https://learn.microsoft.com/en-us/viva/sales/architecture" TargetMode="External"/><Relationship Id="rId11" Type="http://schemas.openxmlformats.org/officeDocument/2006/relationships/hyperlink" Target="https://support.microsoft.com/en-us/topic/preview-view-and-update-crm-with-email-conversation-summary-7968335e-5c4d-4faf-a57f-5a4ff97ab6d2" TargetMode="External"/><Relationship Id="rId24" Type="http://schemas.openxmlformats.org/officeDocument/2006/relationships/hyperlink" Target="https://learn.microsoft.com/en-us/viva/sales/may-23" TargetMode="External"/><Relationship Id="rId5" Type="http://schemas.openxmlformats.org/officeDocument/2006/relationships/hyperlink" Target="https://learn.microsoft.com/en-us/viva/sales/deploy-viva-sales-sf" TargetMode="External"/><Relationship Id="rId15" Type="http://schemas.openxmlformats.org/officeDocument/2006/relationships/hyperlink" Target="https://learn.microsoft.com/en-us/viva/sales/install-viva-sales-as-an-integrated-app" TargetMode="External"/><Relationship Id="rId23" Type="http://schemas.openxmlformats.org/officeDocument/2006/relationships/hyperlink" Target="https://learn.microsoft.com/en-us/viva/sales/mar-23" TargetMode="External"/><Relationship Id="rId28" Type="http://schemas.openxmlformats.org/officeDocument/2006/relationships/hyperlink" Target="https://techcommunity.microsoft.com/t5/viva-sales-blog/bg-p/VivaSales-Blog" TargetMode="External"/><Relationship Id="rId10" Type="http://schemas.openxmlformats.org/officeDocument/2006/relationships/hyperlink" Target="https://support.microsoft.com/en-us/topic/use-copilot-to-kickstart-email-messages-148708be-e1f9-477c-baba-0b4dd4b7abef" TargetMode="External"/><Relationship Id="rId19" Type="http://schemas.openxmlformats.org/officeDocument/2006/relationships/hyperlink" Target="https://learn.microsoft.com/en-us/viva/sales/suggested-replies" TargetMode="External"/><Relationship Id="rId4" Type="http://schemas.openxmlformats.org/officeDocument/2006/relationships/hyperlink" Target="https://learn.microsoft.com/en-us/viva/sales/deploy-viva-sales-d365" TargetMode="External"/><Relationship Id="rId9" Type="http://schemas.openxmlformats.org/officeDocument/2006/relationships/hyperlink" Target="https://learn.microsoft.com/en-us/viva/sales/data-handling" TargetMode="External"/><Relationship Id="rId14" Type="http://schemas.openxmlformats.org/officeDocument/2006/relationships/hyperlink" Target="https://www.youtube.com/watch?v=ZUro3dyhgFc" TargetMode="External"/><Relationship Id="rId22" Type="http://schemas.openxmlformats.org/officeDocument/2006/relationships/hyperlink" Target="https://prod.support.services.microsoft.com/en-us/topic/viva-sales-faq-dd0b9203-a5d4-44ee-a173-cadc808c828a?preview=true%22%20%5Ct%20%22_blank" TargetMode="External"/><Relationship Id="rId27" Type="http://schemas.openxmlformats.org/officeDocument/2006/relationships/hyperlink" Target="https://cloudblogs.microsoft.com/dynamics365/bdm/2023/03/16/copilot-in-viva-sales-available-as-thousands-of-customers-adopt-next-generation-ai-in-dynamics-365-copilot-and-power-platfor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3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hyperlink" Target="https://ppfc.fr/" TargetMode="External"/><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8" Type="http://schemas.openxmlformats.org/officeDocument/2006/relationships/image" Target="../media/image127.svg"/><Relationship Id="rId13" Type="http://schemas.openxmlformats.org/officeDocument/2006/relationships/image" Target="../media/image26.png"/><Relationship Id="rId18" Type="http://schemas.openxmlformats.org/officeDocument/2006/relationships/image" Target="../media/image31.svg"/><Relationship Id="rId3" Type="http://schemas.openxmlformats.org/officeDocument/2006/relationships/image" Target="../media/image10.png"/><Relationship Id="rId21" Type="http://schemas.openxmlformats.org/officeDocument/2006/relationships/image" Target="../media/image129.png"/><Relationship Id="rId7" Type="http://schemas.openxmlformats.org/officeDocument/2006/relationships/image" Target="../media/image14.png"/><Relationship Id="rId12" Type="http://schemas.openxmlformats.org/officeDocument/2006/relationships/image" Target="../media/image25.svg"/><Relationship Id="rId17" Type="http://schemas.openxmlformats.org/officeDocument/2006/relationships/image" Target="../media/image30.png"/><Relationship Id="rId2" Type="http://schemas.openxmlformats.org/officeDocument/2006/relationships/notesSlide" Target="../notesSlides/notesSlide24.xml"/><Relationship Id="rId16" Type="http://schemas.openxmlformats.org/officeDocument/2006/relationships/image" Target="../media/image29.svg"/><Relationship Id="rId20" Type="http://schemas.openxmlformats.org/officeDocument/2006/relationships/image" Target="../media/image4.svg"/><Relationship Id="rId1" Type="http://schemas.openxmlformats.org/officeDocument/2006/relationships/slideLayout" Target="../slideLayouts/slideLayout5.xml"/><Relationship Id="rId6" Type="http://schemas.openxmlformats.org/officeDocument/2006/relationships/image" Target="../media/image126.svg"/><Relationship Id="rId11" Type="http://schemas.openxmlformats.org/officeDocument/2006/relationships/image" Target="../media/image24.png"/><Relationship Id="rId5" Type="http://schemas.openxmlformats.org/officeDocument/2006/relationships/image" Target="../media/image12.png"/><Relationship Id="rId15" Type="http://schemas.openxmlformats.org/officeDocument/2006/relationships/image" Target="../media/image28.png"/><Relationship Id="rId10" Type="http://schemas.openxmlformats.org/officeDocument/2006/relationships/image" Target="../media/image128.svg"/><Relationship Id="rId19" Type="http://schemas.openxmlformats.org/officeDocument/2006/relationships/image" Target="../media/image3.png"/><Relationship Id="rId4" Type="http://schemas.openxmlformats.org/officeDocument/2006/relationships/image" Target="../media/image125.svg"/><Relationship Id="rId9" Type="http://schemas.openxmlformats.org/officeDocument/2006/relationships/image" Target="../media/image16.png"/><Relationship Id="rId14" Type="http://schemas.openxmlformats.org/officeDocument/2006/relationships/image" Target="../media/image27.svg"/></Relationships>
</file>

<file path=ppt/slides/_rels/slide42.xml.rels><?xml version="1.0" encoding="UTF-8" standalone="yes"?>
<Relationships xmlns="http://schemas.openxmlformats.org/package/2006/relationships"><Relationship Id="rId13" Type="http://schemas.openxmlformats.org/officeDocument/2006/relationships/image" Target="../media/image21.svg"/><Relationship Id="rId18" Type="http://schemas.openxmlformats.org/officeDocument/2006/relationships/image" Target="../media/image3.png"/><Relationship Id="rId26" Type="http://schemas.openxmlformats.org/officeDocument/2006/relationships/image" Target="../media/image38.png"/><Relationship Id="rId3" Type="http://schemas.openxmlformats.org/officeDocument/2006/relationships/image" Target="../media/image125.svg"/><Relationship Id="rId21" Type="http://schemas.openxmlformats.org/officeDocument/2006/relationships/image" Target="../media/image33.svg"/><Relationship Id="rId34" Type="http://schemas.openxmlformats.org/officeDocument/2006/relationships/image" Target="../media/image134.png"/><Relationship Id="rId7" Type="http://schemas.openxmlformats.org/officeDocument/2006/relationships/image" Target="../media/image127.svg"/><Relationship Id="rId12" Type="http://schemas.openxmlformats.org/officeDocument/2006/relationships/image" Target="../media/image20.png"/><Relationship Id="rId17" Type="http://schemas.openxmlformats.org/officeDocument/2006/relationships/image" Target="../media/image31.svg"/><Relationship Id="rId25" Type="http://schemas.openxmlformats.org/officeDocument/2006/relationships/image" Target="../media/image37.svg"/><Relationship Id="rId33" Type="http://schemas.openxmlformats.org/officeDocument/2006/relationships/image" Target="../media/image133.svg"/><Relationship Id="rId2" Type="http://schemas.openxmlformats.org/officeDocument/2006/relationships/image" Target="../media/image10.png"/><Relationship Id="rId16" Type="http://schemas.openxmlformats.org/officeDocument/2006/relationships/image" Target="../media/image30.png"/><Relationship Id="rId20" Type="http://schemas.openxmlformats.org/officeDocument/2006/relationships/image" Target="../media/image32.png"/><Relationship Id="rId29" Type="http://schemas.openxmlformats.org/officeDocument/2006/relationships/image" Target="../media/image41.svg"/><Relationship Id="rId1" Type="http://schemas.openxmlformats.org/officeDocument/2006/relationships/slideLayout" Target="../slideLayouts/slideLayout9.xml"/><Relationship Id="rId6" Type="http://schemas.openxmlformats.org/officeDocument/2006/relationships/image" Target="../media/image14.png"/><Relationship Id="rId11" Type="http://schemas.openxmlformats.org/officeDocument/2006/relationships/image" Target="../media/image19.svg"/><Relationship Id="rId24" Type="http://schemas.openxmlformats.org/officeDocument/2006/relationships/image" Target="../media/image36.png"/><Relationship Id="rId32" Type="http://schemas.openxmlformats.org/officeDocument/2006/relationships/image" Target="../media/image132.png"/><Relationship Id="rId5" Type="http://schemas.openxmlformats.org/officeDocument/2006/relationships/image" Target="../media/image126.svg"/><Relationship Id="rId15" Type="http://schemas.openxmlformats.org/officeDocument/2006/relationships/image" Target="../media/image23.svg"/><Relationship Id="rId23" Type="http://schemas.openxmlformats.org/officeDocument/2006/relationships/image" Target="../media/image35.svg"/><Relationship Id="rId28" Type="http://schemas.openxmlformats.org/officeDocument/2006/relationships/image" Target="../media/image40.png"/><Relationship Id="rId10" Type="http://schemas.openxmlformats.org/officeDocument/2006/relationships/image" Target="../media/image18.png"/><Relationship Id="rId19" Type="http://schemas.openxmlformats.org/officeDocument/2006/relationships/image" Target="../media/image4.svg"/><Relationship Id="rId31" Type="http://schemas.openxmlformats.org/officeDocument/2006/relationships/image" Target="../media/image131.svg"/><Relationship Id="rId4" Type="http://schemas.openxmlformats.org/officeDocument/2006/relationships/image" Target="../media/image12.png"/><Relationship Id="rId9" Type="http://schemas.openxmlformats.org/officeDocument/2006/relationships/image" Target="../media/image128.svg"/><Relationship Id="rId14" Type="http://schemas.openxmlformats.org/officeDocument/2006/relationships/image" Target="../media/image22.png"/><Relationship Id="rId22" Type="http://schemas.openxmlformats.org/officeDocument/2006/relationships/image" Target="../media/image34.png"/><Relationship Id="rId27" Type="http://schemas.openxmlformats.org/officeDocument/2006/relationships/image" Target="../media/image39.svg"/><Relationship Id="rId30" Type="http://schemas.openxmlformats.org/officeDocument/2006/relationships/image" Target="../media/image130.png"/><Relationship Id="rId35" Type="http://schemas.openxmlformats.org/officeDocument/2006/relationships/image" Target="../media/image135.svg"/><Relationship Id="rId8"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slideLayout" Target="../slideLayouts/slideLayout1.xml"/><Relationship Id="rId1" Type="http://schemas.openxmlformats.org/officeDocument/2006/relationships/tags" Target="../tags/tag1.xml"/><Relationship Id="rId5" Type="http://schemas.microsoft.com/office/2007/relationships/hdphoto" Target="../media/hdphoto3.wdp"/><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slideLayout" Target="../slideLayouts/slideLayout1.xml"/><Relationship Id="rId1" Type="http://schemas.openxmlformats.org/officeDocument/2006/relationships/tags" Target="../tags/tag2.xml"/><Relationship Id="rId5" Type="http://schemas.microsoft.com/office/2007/relationships/hdphoto" Target="../media/hdphoto4.wdp"/><Relationship Id="rId4"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3AA828FF-5EB5-443A-B23E-390D8DA1E1F6}"/>
              </a:ext>
            </a:extLst>
          </p:cNvPr>
          <p:cNvGrpSpPr/>
          <p:nvPr/>
        </p:nvGrpSpPr>
        <p:grpSpPr>
          <a:xfrm>
            <a:off x="-87433" y="4962166"/>
            <a:ext cx="1661316" cy="1922519"/>
            <a:chOff x="10918047" y="1223507"/>
            <a:chExt cx="1171492" cy="1355682"/>
          </a:xfrm>
          <a:solidFill>
            <a:srgbClr val="0B556A">
              <a:alpha val="30000"/>
            </a:srgbClr>
          </a:solidFill>
        </p:grpSpPr>
        <p:pic>
          <p:nvPicPr>
            <p:cNvPr id="4" name="Graphique 3">
              <a:extLst>
                <a:ext uri="{FF2B5EF4-FFF2-40B4-BE49-F238E27FC236}">
                  <a16:creationId xmlns:a16="http://schemas.microsoft.com/office/drawing/2014/main" id="{7B877CB9-F65C-480E-B05C-FCFC6550E7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95021" y="1662438"/>
              <a:ext cx="794518" cy="916751"/>
            </a:xfrm>
            <a:prstGeom prst="rect">
              <a:avLst/>
            </a:prstGeom>
          </p:spPr>
        </p:pic>
        <p:pic>
          <p:nvPicPr>
            <p:cNvPr id="5" name="Graphique 4">
              <a:extLst>
                <a:ext uri="{FF2B5EF4-FFF2-40B4-BE49-F238E27FC236}">
                  <a16:creationId xmlns:a16="http://schemas.microsoft.com/office/drawing/2014/main" id="{6279383C-FA56-49E8-A05E-97B7790238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72954" y="1282510"/>
              <a:ext cx="457440" cy="527815"/>
            </a:xfrm>
            <a:prstGeom prst="rect">
              <a:avLst/>
            </a:prstGeom>
          </p:spPr>
        </p:pic>
        <p:pic>
          <p:nvPicPr>
            <p:cNvPr id="6" name="Graphique 5">
              <a:extLst>
                <a:ext uri="{FF2B5EF4-FFF2-40B4-BE49-F238E27FC236}">
                  <a16:creationId xmlns:a16="http://schemas.microsoft.com/office/drawing/2014/main" id="{4FBA63D0-D016-4612-A632-5D1CA1D95C0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54599" y="1496074"/>
              <a:ext cx="636709" cy="734664"/>
            </a:xfrm>
            <a:prstGeom prst="rect">
              <a:avLst/>
            </a:prstGeom>
          </p:spPr>
        </p:pic>
        <p:pic>
          <p:nvPicPr>
            <p:cNvPr id="7" name="Graphique 6">
              <a:extLst>
                <a:ext uri="{FF2B5EF4-FFF2-40B4-BE49-F238E27FC236}">
                  <a16:creationId xmlns:a16="http://schemas.microsoft.com/office/drawing/2014/main" id="{E84BF2EB-EA44-43E0-B009-C88BE538429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18047" y="1223507"/>
              <a:ext cx="429460" cy="495531"/>
            </a:xfrm>
            <a:prstGeom prst="rect">
              <a:avLst/>
            </a:prstGeom>
          </p:spPr>
        </p:pic>
      </p:grpSp>
      <p:grpSp>
        <p:nvGrpSpPr>
          <p:cNvPr id="8" name="Groupe 7">
            <a:extLst>
              <a:ext uri="{FF2B5EF4-FFF2-40B4-BE49-F238E27FC236}">
                <a16:creationId xmlns:a16="http://schemas.microsoft.com/office/drawing/2014/main" id="{42072DFF-CC3B-4629-BF2A-2259CB044259}"/>
              </a:ext>
            </a:extLst>
          </p:cNvPr>
          <p:cNvGrpSpPr/>
          <p:nvPr/>
        </p:nvGrpSpPr>
        <p:grpSpPr>
          <a:xfrm>
            <a:off x="3710870" y="5348699"/>
            <a:ext cx="1339179" cy="1760210"/>
            <a:chOff x="10954599" y="1265743"/>
            <a:chExt cx="944334" cy="1241228"/>
          </a:xfrm>
        </p:grpSpPr>
        <p:pic>
          <p:nvPicPr>
            <p:cNvPr id="9" name="Graphique 8">
              <a:extLst>
                <a:ext uri="{FF2B5EF4-FFF2-40B4-BE49-F238E27FC236}">
                  <a16:creationId xmlns:a16="http://schemas.microsoft.com/office/drawing/2014/main" id="{5F1E5442-7D38-4BA8-AEAA-5D47847B837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104415" y="1590220"/>
              <a:ext cx="794518" cy="916751"/>
            </a:xfrm>
            <a:prstGeom prst="rect">
              <a:avLst/>
            </a:prstGeom>
          </p:spPr>
        </p:pic>
        <p:pic>
          <p:nvPicPr>
            <p:cNvPr id="10" name="Graphique 9">
              <a:extLst>
                <a:ext uri="{FF2B5EF4-FFF2-40B4-BE49-F238E27FC236}">
                  <a16:creationId xmlns:a16="http://schemas.microsoft.com/office/drawing/2014/main" id="{E3563BD9-1068-4EBD-A42F-C8508371425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239700" y="1265743"/>
              <a:ext cx="457440" cy="527815"/>
            </a:xfrm>
            <a:prstGeom prst="rect">
              <a:avLst/>
            </a:prstGeom>
          </p:spPr>
        </p:pic>
        <p:pic>
          <p:nvPicPr>
            <p:cNvPr id="11" name="Graphique 10">
              <a:extLst>
                <a:ext uri="{FF2B5EF4-FFF2-40B4-BE49-F238E27FC236}">
                  <a16:creationId xmlns:a16="http://schemas.microsoft.com/office/drawing/2014/main" id="{A469648A-CB11-470B-A139-EF244A44789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954599" y="1496074"/>
              <a:ext cx="636709" cy="734664"/>
            </a:xfrm>
            <a:prstGeom prst="rect">
              <a:avLst/>
            </a:prstGeom>
          </p:spPr>
        </p:pic>
      </p:grpSp>
      <p:grpSp>
        <p:nvGrpSpPr>
          <p:cNvPr id="12" name="Groupe 11">
            <a:extLst>
              <a:ext uri="{FF2B5EF4-FFF2-40B4-BE49-F238E27FC236}">
                <a16:creationId xmlns:a16="http://schemas.microsoft.com/office/drawing/2014/main" id="{DCACDE1F-C022-4342-BA5C-5CBAD0B79E60}"/>
              </a:ext>
            </a:extLst>
          </p:cNvPr>
          <p:cNvGrpSpPr/>
          <p:nvPr/>
        </p:nvGrpSpPr>
        <p:grpSpPr>
          <a:xfrm>
            <a:off x="10189541" y="5190287"/>
            <a:ext cx="2002439" cy="1988590"/>
            <a:chOff x="3067345" y="4799458"/>
            <a:chExt cx="2002439" cy="1988590"/>
          </a:xfrm>
        </p:grpSpPr>
        <p:pic>
          <p:nvPicPr>
            <p:cNvPr id="13" name="Graphique 12">
              <a:extLst>
                <a:ext uri="{FF2B5EF4-FFF2-40B4-BE49-F238E27FC236}">
                  <a16:creationId xmlns:a16="http://schemas.microsoft.com/office/drawing/2014/main" id="{687ACAC2-C877-49B0-AAE7-78C1A37EA44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067345" y="4869584"/>
              <a:ext cx="1199270" cy="1383774"/>
            </a:xfrm>
            <a:prstGeom prst="rect">
              <a:avLst/>
            </a:prstGeom>
          </p:spPr>
        </p:pic>
        <p:pic>
          <p:nvPicPr>
            <p:cNvPr id="14" name="Graphique 13">
              <a:extLst>
                <a:ext uri="{FF2B5EF4-FFF2-40B4-BE49-F238E27FC236}">
                  <a16:creationId xmlns:a16="http://schemas.microsoft.com/office/drawing/2014/main" id="{E355A342-FD90-4804-AD4E-E688711AF47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896627" y="5582227"/>
              <a:ext cx="1045045" cy="1205821"/>
            </a:xfrm>
            <a:prstGeom prst="rect">
              <a:avLst/>
            </a:prstGeom>
          </p:spPr>
        </p:pic>
        <p:pic>
          <p:nvPicPr>
            <p:cNvPr id="15" name="Graphique 14">
              <a:extLst>
                <a:ext uri="{FF2B5EF4-FFF2-40B4-BE49-F238E27FC236}">
                  <a16:creationId xmlns:a16="http://schemas.microsoft.com/office/drawing/2014/main" id="{A9F64B79-0EF6-476D-9764-2AA485C9F46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12163" y="4799458"/>
              <a:ext cx="957621" cy="1104947"/>
            </a:xfrm>
            <a:prstGeom prst="rect">
              <a:avLst/>
            </a:prstGeom>
          </p:spPr>
        </p:pic>
      </p:grpSp>
      <p:grpSp>
        <p:nvGrpSpPr>
          <p:cNvPr id="16" name="Groupe 15">
            <a:extLst>
              <a:ext uri="{FF2B5EF4-FFF2-40B4-BE49-F238E27FC236}">
                <a16:creationId xmlns:a16="http://schemas.microsoft.com/office/drawing/2014/main" id="{C8EAA6DF-91B9-48CC-8C0F-217747164A59}"/>
              </a:ext>
            </a:extLst>
          </p:cNvPr>
          <p:cNvGrpSpPr/>
          <p:nvPr/>
        </p:nvGrpSpPr>
        <p:grpSpPr>
          <a:xfrm>
            <a:off x="10192990" y="-259803"/>
            <a:ext cx="2587071" cy="1911793"/>
            <a:chOff x="7302905" y="888738"/>
            <a:chExt cx="2587071" cy="1911793"/>
          </a:xfrm>
        </p:grpSpPr>
        <p:pic>
          <p:nvPicPr>
            <p:cNvPr id="17" name="Graphique 16">
              <a:extLst>
                <a:ext uri="{FF2B5EF4-FFF2-40B4-BE49-F238E27FC236}">
                  <a16:creationId xmlns:a16="http://schemas.microsoft.com/office/drawing/2014/main" id="{A2EBFB47-7EDB-4077-A724-4750AF70CBB3}"/>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302905" y="888738"/>
              <a:ext cx="1630021" cy="1880794"/>
            </a:xfrm>
            <a:prstGeom prst="rect">
              <a:avLst/>
            </a:prstGeom>
          </p:spPr>
        </p:pic>
        <p:pic>
          <p:nvPicPr>
            <p:cNvPr id="18" name="Graphique 17">
              <a:extLst>
                <a:ext uri="{FF2B5EF4-FFF2-40B4-BE49-F238E27FC236}">
                  <a16:creationId xmlns:a16="http://schemas.microsoft.com/office/drawing/2014/main" id="{0525E1D5-ADC5-4F50-910E-D9915D3D296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265629" y="1594710"/>
              <a:ext cx="1045045" cy="1205821"/>
            </a:xfrm>
            <a:prstGeom prst="rect">
              <a:avLst/>
            </a:prstGeom>
          </p:spPr>
        </p:pic>
        <p:pic>
          <p:nvPicPr>
            <p:cNvPr id="19" name="Graphique 18">
              <a:extLst>
                <a:ext uri="{FF2B5EF4-FFF2-40B4-BE49-F238E27FC236}">
                  <a16:creationId xmlns:a16="http://schemas.microsoft.com/office/drawing/2014/main" id="{810B15C1-8682-45B3-8C11-F7510D6FCDF8}"/>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095458" y="1360934"/>
              <a:ext cx="794518" cy="916751"/>
            </a:xfrm>
            <a:prstGeom prst="rect">
              <a:avLst/>
            </a:prstGeom>
          </p:spPr>
        </p:pic>
      </p:grpSp>
      <p:grpSp>
        <p:nvGrpSpPr>
          <p:cNvPr id="20" name="Groupe 19">
            <a:extLst>
              <a:ext uri="{FF2B5EF4-FFF2-40B4-BE49-F238E27FC236}">
                <a16:creationId xmlns:a16="http://schemas.microsoft.com/office/drawing/2014/main" id="{F318469F-192A-4C92-BC79-F19B0F038D15}"/>
              </a:ext>
            </a:extLst>
          </p:cNvPr>
          <p:cNvGrpSpPr/>
          <p:nvPr/>
        </p:nvGrpSpPr>
        <p:grpSpPr>
          <a:xfrm>
            <a:off x="-678370" y="-87592"/>
            <a:ext cx="2340716" cy="1719715"/>
            <a:chOff x="62249" y="880925"/>
            <a:chExt cx="2340716" cy="1719715"/>
          </a:xfrm>
        </p:grpSpPr>
        <p:pic>
          <p:nvPicPr>
            <p:cNvPr id="21" name="Graphique 20">
              <a:extLst>
                <a:ext uri="{FF2B5EF4-FFF2-40B4-BE49-F238E27FC236}">
                  <a16:creationId xmlns:a16="http://schemas.microsoft.com/office/drawing/2014/main" id="{532E7B95-5613-40AC-ACAA-FC840E90DFE6}"/>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12545" y="880925"/>
              <a:ext cx="1490420" cy="1719715"/>
            </a:xfrm>
            <a:prstGeom prst="rect">
              <a:avLst/>
            </a:prstGeom>
          </p:spPr>
        </p:pic>
        <p:pic>
          <p:nvPicPr>
            <p:cNvPr id="22" name="Graphique 21">
              <a:extLst>
                <a:ext uri="{FF2B5EF4-FFF2-40B4-BE49-F238E27FC236}">
                  <a16:creationId xmlns:a16="http://schemas.microsoft.com/office/drawing/2014/main" id="{FD0765CE-858B-476E-9324-C53AD93574FA}"/>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79530" y="1358320"/>
              <a:ext cx="1045045" cy="1205821"/>
            </a:xfrm>
            <a:prstGeom prst="rect">
              <a:avLst/>
            </a:prstGeom>
          </p:spPr>
        </p:pic>
        <p:pic>
          <p:nvPicPr>
            <p:cNvPr id="23" name="Graphique 22">
              <a:extLst>
                <a:ext uri="{FF2B5EF4-FFF2-40B4-BE49-F238E27FC236}">
                  <a16:creationId xmlns:a16="http://schemas.microsoft.com/office/drawing/2014/main" id="{955BFFED-8404-42BF-AA7E-6652FDBED426}"/>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2249" y="1044479"/>
              <a:ext cx="794518" cy="916751"/>
            </a:xfrm>
            <a:prstGeom prst="rect">
              <a:avLst/>
            </a:prstGeom>
          </p:spPr>
        </p:pic>
      </p:grpSp>
      <p:pic>
        <p:nvPicPr>
          <p:cNvPr id="24" name="Graphique 23">
            <a:extLst>
              <a:ext uri="{FF2B5EF4-FFF2-40B4-BE49-F238E27FC236}">
                <a16:creationId xmlns:a16="http://schemas.microsoft.com/office/drawing/2014/main" id="{A93C3E0B-701E-4072-A1F8-550EF86A6F3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070707" y="6065522"/>
            <a:ext cx="630544" cy="630544"/>
          </a:xfrm>
          <a:prstGeom prst="rect">
            <a:avLst/>
          </a:prstGeom>
        </p:spPr>
      </p:pic>
      <p:pic>
        <p:nvPicPr>
          <p:cNvPr id="25" name="Graphique 24">
            <a:extLst>
              <a:ext uri="{FF2B5EF4-FFF2-40B4-BE49-F238E27FC236}">
                <a16:creationId xmlns:a16="http://schemas.microsoft.com/office/drawing/2014/main" id="{7FD34826-53B2-4597-A8E0-9AC52112422A}"/>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60399" y="5678454"/>
            <a:ext cx="630544" cy="630544"/>
          </a:xfrm>
          <a:prstGeom prst="rect">
            <a:avLst/>
          </a:prstGeom>
        </p:spPr>
      </p:pic>
      <p:pic>
        <p:nvPicPr>
          <p:cNvPr id="26" name="Graphique 25">
            <a:extLst>
              <a:ext uri="{FF2B5EF4-FFF2-40B4-BE49-F238E27FC236}">
                <a16:creationId xmlns:a16="http://schemas.microsoft.com/office/drawing/2014/main" id="{F067F0F5-AEDC-4BA1-BAF2-9BF216EF229D}"/>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521365" y="389803"/>
            <a:ext cx="630544" cy="630544"/>
          </a:xfrm>
          <a:prstGeom prst="rect">
            <a:avLst/>
          </a:prstGeom>
        </p:spPr>
      </p:pic>
      <p:pic>
        <p:nvPicPr>
          <p:cNvPr id="27" name="Graphique 26">
            <a:extLst>
              <a:ext uri="{FF2B5EF4-FFF2-40B4-BE49-F238E27FC236}">
                <a16:creationId xmlns:a16="http://schemas.microsoft.com/office/drawing/2014/main" id="{FE133812-CA96-43A1-9998-FD1691D5C38A}"/>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775697" y="365322"/>
            <a:ext cx="630544" cy="630544"/>
          </a:xfrm>
          <a:prstGeom prst="rect">
            <a:avLst/>
          </a:prstGeom>
        </p:spPr>
      </p:pic>
      <p:sp>
        <p:nvSpPr>
          <p:cNvPr id="28" name="ZoneTexte 27">
            <a:extLst>
              <a:ext uri="{FF2B5EF4-FFF2-40B4-BE49-F238E27FC236}">
                <a16:creationId xmlns:a16="http://schemas.microsoft.com/office/drawing/2014/main" id="{F375A38E-CB10-4B26-9B56-9118B240D26D}"/>
              </a:ext>
            </a:extLst>
          </p:cNvPr>
          <p:cNvSpPr txBox="1"/>
          <p:nvPr/>
        </p:nvSpPr>
        <p:spPr>
          <a:xfrm>
            <a:off x="2149860" y="212393"/>
            <a:ext cx="7879080" cy="923330"/>
          </a:xfrm>
          <a:prstGeom prst="rect">
            <a:avLst/>
          </a:prstGeom>
          <a:noFill/>
        </p:spPr>
        <p:txBody>
          <a:bodyPr wrap="none" rtlCol="0">
            <a:spAutoFit/>
          </a:bodyPr>
          <a:lstStyle/>
          <a:p>
            <a:pPr algn="ctr"/>
            <a:r>
              <a:rPr lang="fr-FR" sz="5400">
                <a:solidFill>
                  <a:schemeClr val="tx1">
                    <a:lumMod val="85000"/>
                    <a:lumOff val="15000"/>
                  </a:schemeClr>
                </a:solidFill>
                <a:latin typeface="Berlin Sans FB Demi" panose="020E0802020502020306" pitchFamily="34" charset="0"/>
              </a:rPr>
              <a:t>FRENCH POWER BREAK</a:t>
            </a:r>
          </a:p>
        </p:txBody>
      </p:sp>
      <p:sp>
        <p:nvSpPr>
          <p:cNvPr id="29" name="ZoneTexte 28">
            <a:extLst>
              <a:ext uri="{FF2B5EF4-FFF2-40B4-BE49-F238E27FC236}">
                <a16:creationId xmlns:a16="http://schemas.microsoft.com/office/drawing/2014/main" id="{CB892594-7024-4545-AEF5-72B22C06A1A3}"/>
              </a:ext>
            </a:extLst>
          </p:cNvPr>
          <p:cNvSpPr txBox="1"/>
          <p:nvPr/>
        </p:nvSpPr>
        <p:spPr>
          <a:xfrm>
            <a:off x="3303225" y="825771"/>
            <a:ext cx="5572359" cy="923330"/>
          </a:xfrm>
          <a:prstGeom prst="rect">
            <a:avLst/>
          </a:prstGeom>
          <a:noFill/>
        </p:spPr>
        <p:txBody>
          <a:bodyPr wrap="none" lIns="91440" tIns="45720" rIns="91440" bIns="45720" rtlCol="0" anchor="t">
            <a:spAutoFit/>
          </a:bodyPr>
          <a:lstStyle/>
          <a:p>
            <a:pPr algn="ctr"/>
            <a:r>
              <a:rPr lang="fr-FR" sz="3200">
                <a:solidFill>
                  <a:srgbClr val="742774"/>
                </a:solidFill>
                <a:latin typeface="Berlin Sans FB"/>
              </a:rPr>
              <a:t>Mercredi </a:t>
            </a:r>
            <a:r>
              <a:rPr lang="fr-FR" sz="5400">
                <a:solidFill>
                  <a:srgbClr val="742774"/>
                </a:solidFill>
                <a:latin typeface="Berlin Sans FB"/>
              </a:rPr>
              <a:t>26</a:t>
            </a:r>
            <a:r>
              <a:rPr lang="fr-FR" sz="3200">
                <a:solidFill>
                  <a:srgbClr val="742774"/>
                </a:solidFill>
                <a:latin typeface="Berlin Sans FB"/>
              </a:rPr>
              <a:t> juillet 2023 – </a:t>
            </a:r>
            <a:r>
              <a:rPr lang="fr-FR" sz="4400">
                <a:solidFill>
                  <a:srgbClr val="742774"/>
                </a:solidFill>
                <a:latin typeface="Berlin Sans FB"/>
              </a:rPr>
              <a:t>13h</a:t>
            </a:r>
            <a:endParaRPr lang="fr-FR" sz="3200">
              <a:solidFill>
                <a:srgbClr val="742774"/>
              </a:solidFill>
              <a:latin typeface="Berlin Sans FB"/>
            </a:endParaRPr>
          </a:p>
        </p:txBody>
      </p:sp>
      <p:pic>
        <p:nvPicPr>
          <p:cNvPr id="30" name="Graphique 29">
            <a:extLst>
              <a:ext uri="{FF2B5EF4-FFF2-40B4-BE49-F238E27FC236}">
                <a16:creationId xmlns:a16="http://schemas.microsoft.com/office/drawing/2014/main" id="{51280109-CA61-49B8-84B4-C38213CD39BC}"/>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0875633" y="5678454"/>
            <a:ext cx="630000" cy="630000"/>
          </a:xfrm>
          <a:prstGeom prst="rect">
            <a:avLst/>
          </a:prstGeom>
        </p:spPr>
      </p:pic>
      <p:grpSp>
        <p:nvGrpSpPr>
          <p:cNvPr id="31" name="Groupe 30">
            <a:extLst>
              <a:ext uri="{FF2B5EF4-FFF2-40B4-BE49-F238E27FC236}">
                <a16:creationId xmlns:a16="http://schemas.microsoft.com/office/drawing/2014/main" id="{9F9E08F5-F89A-4DD1-A117-65EDE02C7677}"/>
              </a:ext>
            </a:extLst>
          </p:cNvPr>
          <p:cNvGrpSpPr/>
          <p:nvPr/>
        </p:nvGrpSpPr>
        <p:grpSpPr>
          <a:xfrm>
            <a:off x="10554947" y="2039032"/>
            <a:ext cx="1404384" cy="1636544"/>
            <a:chOff x="320191" y="927597"/>
            <a:chExt cx="1404384" cy="1636544"/>
          </a:xfrm>
        </p:grpSpPr>
        <p:pic>
          <p:nvPicPr>
            <p:cNvPr id="32" name="Graphique 31">
              <a:extLst>
                <a:ext uri="{FF2B5EF4-FFF2-40B4-BE49-F238E27FC236}">
                  <a16:creationId xmlns:a16="http://schemas.microsoft.com/office/drawing/2014/main" id="{8B386882-2951-4BB8-BBCF-C75552B7FB2E}"/>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20191" y="927597"/>
              <a:ext cx="1215806" cy="1402853"/>
            </a:xfrm>
            <a:prstGeom prst="rect">
              <a:avLst/>
            </a:prstGeom>
          </p:spPr>
        </p:pic>
        <p:pic>
          <p:nvPicPr>
            <p:cNvPr id="33" name="Graphique 32">
              <a:extLst>
                <a:ext uri="{FF2B5EF4-FFF2-40B4-BE49-F238E27FC236}">
                  <a16:creationId xmlns:a16="http://schemas.microsoft.com/office/drawing/2014/main" id="{7C2CC8A2-6256-4DC6-A109-6E7334082C7F}"/>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79530" y="1358320"/>
              <a:ext cx="1045045" cy="1205821"/>
            </a:xfrm>
            <a:prstGeom prst="rect">
              <a:avLst/>
            </a:prstGeom>
          </p:spPr>
        </p:pic>
        <p:pic>
          <p:nvPicPr>
            <p:cNvPr id="34" name="Graphique 33">
              <a:extLst>
                <a:ext uri="{FF2B5EF4-FFF2-40B4-BE49-F238E27FC236}">
                  <a16:creationId xmlns:a16="http://schemas.microsoft.com/office/drawing/2014/main" id="{169043E7-D295-4C01-8888-046C4EEC223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04793" y="1022587"/>
              <a:ext cx="794518" cy="916751"/>
            </a:xfrm>
            <a:prstGeom prst="rect">
              <a:avLst/>
            </a:prstGeom>
          </p:spPr>
        </p:pic>
      </p:grpSp>
      <p:pic>
        <p:nvPicPr>
          <p:cNvPr id="35" name="Graphique 34">
            <a:extLst>
              <a:ext uri="{FF2B5EF4-FFF2-40B4-BE49-F238E27FC236}">
                <a16:creationId xmlns:a16="http://schemas.microsoft.com/office/drawing/2014/main" id="{B2DA78D5-7F31-4149-B0ED-461714174828}"/>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875633" y="2517635"/>
            <a:ext cx="636152" cy="630000"/>
          </a:xfrm>
          <a:prstGeom prst="rect">
            <a:avLst/>
          </a:prstGeom>
        </p:spPr>
      </p:pic>
      <p:pic>
        <p:nvPicPr>
          <p:cNvPr id="37" name="Image 36">
            <a:extLst>
              <a:ext uri="{FF2B5EF4-FFF2-40B4-BE49-F238E27FC236}">
                <a16:creationId xmlns:a16="http://schemas.microsoft.com/office/drawing/2014/main" id="{DDCB2138-9DAD-4B7D-8846-B68288AF3EAC}"/>
              </a:ext>
            </a:extLst>
          </p:cNvPr>
          <p:cNvPicPr>
            <a:picLocks noChangeAspect="1"/>
          </p:cNvPicPr>
          <p:nvPr/>
        </p:nvPicPr>
        <p:blipFill>
          <a:blip r:embed="rId38">
            <a:extLst>
              <a:ext uri="{BEBA8EAE-BF5A-486C-A8C5-ECC9F3942E4B}">
                <a14:imgProps xmlns:a14="http://schemas.microsoft.com/office/drawing/2010/main">
                  <a14:imgLayer r:embed="rId39">
                    <a14:imgEffect>
                      <a14:saturation sat="0"/>
                    </a14:imgEffect>
                  </a14:imgLayer>
                </a14:imgProps>
              </a:ext>
              <a:ext uri="{28A0092B-C50C-407E-A947-70E740481C1C}">
                <a14:useLocalDpi xmlns:a14="http://schemas.microsoft.com/office/drawing/2010/main" val="0"/>
              </a:ext>
            </a:extLst>
          </a:blip>
          <a:srcRect/>
          <a:stretch/>
        </p:blipFill>
        <p:spPr>
          <a:xfrm>
            <a:off x="1396003" y="2155939"/>
            <a:ext cx="1041842" cy="1041842"/>
          </a:xfrm>
          <a:prstGeom prst="flowChartConnector">
            <a:avLst/>
          </a:prstGeom>
          <a:ln>
            <a:noFill/>
          </a:ln>
          <a:effectLst>
            <a:outerShdw blurRad="190500" algn="tl" rotWithShape="0">
              <a:srgbClr val="000000">
                <a:alpha val="70000"/>
              </a:srgbClr>
            </a:outerShdw>
          </a:effectLst>
        </p:spPr>
      </p:pic>
      <p:sp>
        <p:nvSpPr>
          <p:cNvPr id="38" name="ZoneTexte 37">
            <a:extLst>
              <a:ext uri="{FF2B5EF4-FFF2-40B4-BE49-F238E27FC236}">
                <a16:creationId xmlns:a16="http://schemas.microsoft.com/office/drawing/2014/main" id="{3AD62353-66DA-437B-A82D-75433367BE34}"/>
              </a:ext>
            </a:extLst>
          </p:cNvPr>
          <p:cNvSpPr txBox="1"/>
          <p:nvPr/>
        </p:nvSpPr>
        <p:spPr>
          <a:xfrm>
            <a:off x="2655486" y="2122188"/>
            <a:ext cx="1861407" cy="461665"/>
          </a:xfrm>
          <a:prstGeom prst="rect">
            <a:avLst/>
          </a:prstGeom>
          <a:noFill/>
        </p:spPr>
        <p:txBody>
          <a:bodyPr wrap="none" lIns="91440" tIns="45720" rIns="91440" bIns="45720" rtlCol="0" anchor="t">
            <a:spAutoFit/>
          </a:bodyPr>
          <a:lstStyle/>
          <a:p>
            <a:r>
              <a:rPr lang="fr-FR" sz="2400">
                <a:latin typeface="Segoe UI Semibold"/>
                <a:cs typeface="Segoe UI Semibold"/>
              </a:rPr>
              <a:t>Loïc CIMON</a:t>
            </a:r>
            <a:endParaRPr lang="fr-FR">
              <a:latin typeface="Segoe UI Semibold"/>
              <a:cs typeface="Segoe UI Semibold"/>
            </a:endParaRPr>
          </a:p>
        </p:txBody>
      </p:sp>
      <p:sp>
        <p:nvSpPr>
          <p:cNvPr id="39" name="ZoneTexte 38">
            <a:extLst>
              <a:ext uri="{FF2B5EF4-FFF2-40B4-BE49-F238E27FC236}">
                <a16:creationId xmlns:a16="http://schemas.microsoft.com/office/drawing/2014/main" id="{C17792EC-B649-4521-8BC0-704F4F4F9823}"/>
              </a:ext>
            </a:extLst>
          </p:cNvPr>
          <p:cNvSpPr txBox="1"/>
          <p:nvPr/>
        </p:nvSpPr>
        <p:spPr>
          <a:xfrm>
            <a:off x="2655486" y="2602276"/>
            <a:ext cx="6047938" cy="369332"/>
          </a:xfrm>
          <a:prstGeom prst="rect">
            <a:avLst/>
          </a:prstGeom>
          <a:noFill/>
        </p:spPr>
        <p:txBody>
          <a:bodyPr wrap="none" lIns="91440" tIns="45720" rIns="91440" bIns="45720" rtlCol="0" anchor="t">
            <a:spAutoFit/>
          </a:bodyPr>
          <a:lstStyle/>
          <a:p>
            <a:r>
              <a:rPr lang="fr-FR">
                <a:solidFill>
                  <a:srgbClr val="742774"/>
                </a:solidFill>
                <a:latin typeface="Segoe UI Semibold"/>
                <a:cs typeface="Segoe UI Semibold"/>
              </a:rPr>
              <a:t>Power Apps </a:t>
            </a:r>
            <a:r>
              <a:rPr lang="fr-FR">
                <a:solidFill>
                  <a:srgbClr val="742774"/>
                </a:solidFill>
                <a:latin typeface="Segoe UI"/>
                <a:cs typeface="Segoe UI"/>
              </a:rPr>
              <a:t>:</a:t>
            </a:r>
            <a:r>
              <a:rPr lang="fr-FR">
                <a:latin typeface="Segoe UI"/>
                <a:cs typeface="Segoe UI"/>
              </a:rPr>
              <a:t> </a:t>
            </a:r>
            <a:r>
              <a:rPr lang="fr-FR" b="0" i="0">
                <a:effectLst/>
                <a:latin typeface="-apple-system"/>
              </a:rPr>
              <a:t>Gérer l'Offline dans Power Apps... Nativement !</a:t>
            </a:r>
            <a:endParaRPr lang="fr-FR">
              <a:latin typeface="Segoe UI"/>
              <a:cs typeface="Segoe UI"/>
            </a:endParaRPr>
          </a:p>
        </p:txBody>
      </p:sp>
      <p:sp>
        <p:nvSpPr>
          <p:cNvPr id="41" name="ZoneTexte 40">
            <a:extLst>
              <a:ext uri="{FF2B5EF4-FFF2-40B4-BE49-F238E27FC236}">
                <a16:creationId xmlns:a16="http://schemas.microsoft.com/office/drawing/2014/main" id="{309B52EE-F75E-4904-AF65-5BA395A3D838}"/>
              </a:ext>
            </a:extLst>
          </p:cNvPr>
          <p:cNvSpPr txBox="1"/>
          <p:nvPr/>
        </p:nvSpPr>
        <p:spPr>
          <a:xfrm>
            <a:off x="3719454" y="3657537"/>
            <a:ext cx="2637197" cy="461665"/>
          </a:xfrm>
          <a:prstGeom prst="rect">
            <a:avLst/>
          </a:prstGeom>
          <a:noFill/>
        </p:spPr>
        <p:txBody>
          <a:bodyPr wrap="none" rtlCol="0">
            <a:spAutoFit/>
          </a:bodyPr>
          <a:lstStyle/>
          <a:p>
            <a:r>
              <a:rPr lang="fr-FR" sz="2400">
                <a:latin typeface="Segoe UI Semibold" panose="020B0702040204020203" pitchFamily="34" charset="0"/>
                <a:cs typeface="Segoe UI Semibold" panose="020B0702040204020203" pitchFamily="34" charset="0"/>
              </a:rPr>
              <a:t>Amira BELDJILALI</a:t>
            </a:r>
          </a:p>
        </p:txBody>
      </p:sp>
      <p:sp>
        <p:nvSpPr>
          <p:cNvPr id="42" name="ZoneTexte 41">
            <a:extLst>
              <a:ext uri="{FF2B5EF4-FFF2-40B4-BE49-F238E27FC236}">
                <a16:creationId xmlns:a16="http://schemas.microsoft.com/office/drawing/2014/main" id="{4BCB5372-1AB6-44A8-AD04-1395BEABC92C}"/>
              </a:ext>
            </a:extLst>
          </p:cNvPr>
          <p:cNvSpPr txBox="1"/>
          <p:nvPr/>
        </p:nvSpPr>
        <p:spPr>
          <a:xfrm>
            <a:off x="3719454" y="4156047"/>
            <a:ext cx="8027069" cy="369332"/>
          </a:xfrm>
          <a:prstGeom prst="rect">
            <a:avLst/>
          </a:prstGeom>
          <a:noFill/>
        </p:spPr>
        <p:txBody>
          <a:bodyPr wrap="none" rtlCol="0">
            <a:spAutoFit/>
          </a:bodyPr>
          <a:lstStyle/>
          <a:p>
            <a:r>
              <a:rPr lang="fr-FR" dirty="0">
                <a:solidFill>
                  <a:srgbClr val="742774"/>
                </a:solidFill>
                <a:latin typeface="Segoe UI Semibold" panose="020B0702040204020203" pitchFamily="34" charset="0"/>
                <a:cs typeface="Segoe UI Semibold" panose="020B0702040204020203" pitchFamily="34" charset="0"/>
              </a:rPr>
              <a:t>D365 &amp; Power Platform </a:t>
            </a:r>
            <a:r>
              <a:rPr lang="fr-FR" dirty="0">
                <a:latin typeface="Segoe UI" panose="020B0502040204020203" pitchFamily="34" charset="0"/>
                <a:cs typeface="Segoe UI" panose="020B0502040204020203" pitchFamily="34" charset="0"/>
              </a:rPr>
              <a:t>: </a:t>
            </a:r>
            <a:r>
              <a:rPr lang="fr-FR" b="0" i="0" dirty="0">
                <a:effectLst/>
                <a:latin typeface="-apple-system"/>
              </a:rPr>
              <a:t>Présentation des dernières nouveautés de Sales Copilot</a:t>
            </a:r>
            <a:endParaRPr lang="fr-FR" dirty="0">
              <a:latin typeface="Segoe UI" panose="020B0502040204020203" pitchFamily="34" charset="0"/>
              <a:cs typeface="Segoe UI" panose="020B0502040204020203" pitchFamily="34" charset="0"/>
            </a:endParaRPr>
          </a:p>
        </p:txBody>
      </p:sp>
      <p:pic>
        <p:nvPicPr>
          <p:cNvPr id="76" name="Image 75">
            <a:extLst>
              <a:ext uri="{FF2B5EF4-FFF2-40B4-BE49-F238E27FC236}">
                <a16:creationId xmlns:a16="http://schemas.microsoft.com/office/drawing/2014/main" id="{C329057C-A703-4234-8C36-15BC675BA225}"/>
              </a:ext>
            </a:extLst>
          </p:cNvPr>
          <p:cNvPicPr>
            <a:picLocks noChangeAspect="1"/>
          </p:cNvPicPr>
          <p:nvPr/>
        </p:nvPicPr>
        <p:blipFill>
          <a:blip r:embed="rId40">
            <a:extLst>
              <a:ext uri="{BEBA8EAE-BF5A-486C-A8C5-ECC9F3942E4B}">
                <a14:imgProps xmlns:a14="http://schemas.microsoft.com/office/drawing/2010/main">
                  <a14:imgLayer r:embed="rId41">
                    <a14:imgEffect>
                      <a14:saturation sat="0"/>
                    </a14:imgEffect>
                  </a14:imgLayer>
                </a14:imgProps>
              </a:ext>
              <a:ext uri="{28A0092B-C50C-407E-A947-70E740481C1C}">
                <a14:useLocalDpi xmlns:a14="http://schemas.microsoft.com/office/drawing/2010/main" val="0"/>
              </a:ext>
            </a:extLst>
          </a:blip>
          <a:srcRect/>
          <a:stretch/>
        </p:blipFill>
        <p:spPr>
          <a:xfrm>
            <a:off x="2297268" y="3657537"/>
            <a:ext cx="1041842" cy="1041842"/>
          </a:xfrm>
          <a:prstGeom prst="flowChartConnector">
            <a:avLst/>
          </a:prstGeom>
          <a:ln>
            <a:noFill/>
          </a:ln>
          <a:effectLst>
            <a:outerShdw blurRad="190500" algn="tl" rotWithShape="0">
              <a:srgbClr val="000000">
                <a:alpha val="70000"/>
              </a:srgbClr>
            </a:outerShdw>
          </a:effectLst>
        </p:spPr>
      </p:pic>
      <p:sp>
        <p:nvSpPr>
          <p:cNvPr id="77" name="ZoneTexte 76">
            <a:extLst>
              <a:ext uri="{FF2B5EF4-FFF2-40B4-BE49-F238E27FC236}">
                <a16:creationId xmlns:a16="http://schemas.microsoft.com/office/drawing/2014/main" id="{1A19530D-316C-4F74-AFDA-C21D685B312D}"/>
              </a:ext>
            </a:extLst>
          </p:cNvPr>
          <p:cNvSpPr txBox="1"/>
          <p:nvPr/>
        </p:nvSpPr>
        <p:spPr>
          <a:xfrm>
            <a:off x="5428452" y="5454120"/>
            <a:ext cx="4438431" cy="830997"/>
          </a:xfrm>
          <a:prstGeom prst="rect">
            <a:avLst/>
          </a:prstGeom>
          <a:noFill/>
        </p:spPr>
        <p:txBody>
          <a:bodyPr wrap="square" rtlCol="0">
            <a:spAutoFit/>
          </a:bodyPr>
          <a:lstStyle/>
          <a:p>
            <a:pPr algn="ctr"/>
            <a:r>
              <a:rPr lang="fr-FR" sz="2400">
                <a:solidFill>
                  <a:srgbClr val="742774"/>
                </a:solidFill>
                <a:latin typeface="Berlin Sans FB" panose="020E0602020502020306" pitchFamily="34" charset="0"/>
              </a:rPr>
              <a:t>+ les dernières nouveautés de la plateforme et de la communauté</a:t>
            </a:r>
          </a:p>
        </p:txBody>
      </p:sp>
    </p:spTree>
    <p:extLst>
      <p:ext uri="{BB962C8B-B14F-4D97-AF65-F5344CB8AC3E}">
        <p14:creationId xmlns:p14="http://schemas.microsoft.com/office/powerpoint/2010/main" val="1743216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D3AF0B-2CDB-F21B-8FCB-F17ABDC99539}"/>
              </a:ext>
            </a:extLst>
          </p:cNvPr>
          <p:cNvPicPr>
            <a:picLocks noChangeAspect="1"/>
          </p:cNvPicPr>
          <p:nvPr/>
        </p:nvPicPr>
        <p:blipFill>
          <a:blip r:embed="rId3"/>
          <a:stretch>
            <a:fillRect/>
          </a:stretch>
        </p:blipFill>
        <p:spPr>
          <a:xfrm>
            <a:off x="307902" y="229705"/>
            <a:ext cx="11783446" cy="6398589"/>
          </a:xfrm>
          <a:prstGeom prst="rect">
            <a:avLst/>
          </a:prstGeom>
        </p:spPr>
      </p:pic>
    </p:spTree>
    <p:extLst>
      <p:ext uri="{BB962C8B-B14F-4D97-AF65-F5344CB8AC3E}">
        <p14:creationId xmlns:p14="http://schemas.microsoft.com/office/powerpoint/2010/main" val="2645887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GenericApp_EB3B" title="Icon of an app window">
            <a:extLst>
              <a:ext uri="{FF2B5EF4-FFF2-40B4-BE49-F238E27FC236}">
                <a16:creationId xmlns:a16="http://schemas.microsoft.com/office/drawing/2014/main" id="{8B7480F5-70FD-8942-0888-CD350A92B99B}"/>
              </a:ext>
            </a:extLst>
          </p:cNvPr>
          <p:cNvSpPr>
            <a:spLocks noChangeAspect="1" noEditPoints="1"/>
          </p:cNvSpPr>
          <p:nvPr/>
        </p:nvSpPr>
        <p:spPr bwMode="auto">
          <a:xfrm>
            <a:off x="820756" y="2426864"/>
            <a:ext cx="359948" cy="288072"/>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2078" name="Text Placeholder 29">
            <a:extLst>
              <a:ext uri="{FF2B5EF4-FFF2-40B4-BE49-F238E27FC236}">
                <a16:creationId xmlns:a16="http://schemas.microsoft.com/office/drawing/2014/main" id="{DB57249E-1690-3FDA-9B09-40AE4EC26586}"/>
              </a:ext>
            </a:extLst>
          </p:cNvPr>
          <p:cNvSpPr txBox="1">
            <a:spLocks/>
          </p:cNvSpPr>
          <p:nvPr/>
        </p:nvSpPr>
        <p:spPr>
          <a:xfrm>
            <a:off x="386675" y="1316197"/>
            <a:ext cx="11025214" cy="66379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157" b="0" i="0" u="none" strike="noStrike" kern="1200" cap="none" spc="0" normalizeH="0" baseline="0" noProof="0" dirty="0">
                <a:ln>
                  <a:noFill/>
                </a:ln>
                <a:solidFill>
                  <a:srgbClr val="225B62"/>
                </a:solidFill>
                <a:effectLst/>
                <a:uLnTx/>
                <a:uFillTx/>
                <a:latin typeface="Segoe UI Semibold"/>
                <a:ea typeface="+mn-ea"/>
                <a:cs typeface="Segoe UI Light"/>
              </a:rPr>
              <a:t>New role-based copilot that empowers sellers to increase productivity and personalize every customer interaction so they can close more deals.</a:t>
            </a:r>
          </a:p>
        </p:txBody>
      </p:sp>
      <p:sp>
        <p:nvSpPr>
          <p:cNvPr id="2091" name="Rounded Rectangle 12">
            <a:extLst>
              <a:ext uri="{FF2B5EF4-FFF2-40B4-BE49-F238E27FC236}">
                <a16:creationId xmlns:a16="http://schemas.microsoft.com/office/drawing/2014/main" id="{9E81E287-4FD4-315D-E7EA-CB284A059669}"/>
              </a:ext>
            </a:extLst>
          </p:cNvPr>
          <p:cNvSpPr/>
          <p:nvPr/>
        </p:nvSpPr>
        <p:spPr bwMode="auto">
          <a:xfrm>
            <a:off x="2210598" y="5854309"/>
            <a:ext cx="7791173" cy="459573"/>
          </a:xfrm>
          <a:prstGeom prst="roundRect">
            <a:avLst>
              <a:gd name="adj" fmla="val 50000"/>
            </a:avLst>
          </a:prstGeom>
          <a:solidFill>
            <a:srgbClr val="225B6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92" name="TextBox 2091">
            <a:extLst>
              <a:ext uri="{FF2B5EF4-FFF2-40B4-BE49-F238E27FC236}">
                <a16:creationId xmlns:a16="http://schemas.microsoft.com/office/drawing/2014/main" id="{80881A7A-46B9-8AB0-3177-F6463F7422A1}"/>
              </a:ext>
            </a:extLst>
          </p:cNvPr>
          <p:cNvSpPr txBox="1"/>
          <p:nvPr/>
        </p:nvSpPr>
        <p:spPr>
          <a:xfrm>
            <a:off x="9791211" y="4125502"/>
            <a:ext cx="1687757" cy="553998"/>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463668"/>
                </a:solidFill>
                <a:effectLst/>
                <a:uLnTx/>
                <a:uFillTx/>
                <a:latin typeface="Segoe UI"/>
                <a:ea typeface="+mn-ea"/>
                <a:cs typeface="+mn-cs"/>
              </a:rPr>
              <a:t>Sales processes and reporting</a:t>
            </a:r>
          </a:p>
        </p:txBody>
      </p:sp>
      <p:sp>
        <p:nvSpPr>
          <p:cNvPr id="2093" name="TextBox 2092">
            <a:extLst>
              <a:ext uri="{FF2B5EF4-FFF2-40B4-BE49-F238E27FC236}">
                <a16:creationId xmlns:a16="http://schemas.microsoft.com/office/drawing/2014/main" id="{D01EE528-39B5-0DED-74DF-188B25D38B8F}"/>
              </a:ext>
            </a:extLst>
          </p:cNvPr>
          <p:cNvSpPr txBox="1"/>
          <p:nvPr/>
        </p:nvSpPr>
        <p:spPr>
          <a:xfrm>
            <a:off x="52760" y="3853629"/>
            <a:ext cx="2048705" cy="1107996"/>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463668"/>
                </a:solidFill>
                <a:effectLst/>
                <a:uLnTx/>
                <a:uFillTx/>
                <a:latin typeface="Segoe UI"/>
                <a:ea typeface="+mn-ea"/>
                <a:cs typeface="+mn-cs"/>
              </a:rPr>
              <a:t>Customer interaction, productivity and collaboration</a:t>
            </a:r>
          </a:p>
        </p:txBody>
      </p:sp>
      <p:pic>
        <p:nvPicPr>
          <p:cNvPr id="2094" name="Picture 2093" descr="Icon&#10;&#10;Description automatically generated">
            <a:extLst>
              <a:ext uri="{FF2B5EF4-FFF2-40B4-BE49-F238E27FC236}">
                <a16:creationId xmlns:a16="http://schemas.microsoft.com/office/drawing/2014/main" id="{6329944F-28E4-B6FF-535B-E1572BAD06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59" y="2147977"/>
            <a:ext cx="1443552" cy="1443552"/>
          </a:xfrm>
          <a:prstGeom prst="rect">
            <a:avLst/>
          </a:prstGeom>
        </p:spPr>
      </p:pic>
      <p:pic>
        <p:nvPicPr>
          <p:cNvPr id="2095" name="Picture 2094" descr="Logo, icon&#10;&#10;Description automatically generated">
            <a:extLst>
              <a:ext uri="{FF2B5EF4-FFF2-40B4-BE49-F238E27FC236}">
                <a16:creationId xmlns:a16="http://schemas.microsoft.com/office/drawing/2014/main" id="{0F792637-4ED5-7524-309C-A7A46B6424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780" y="2207715"/>
            <a:ext cx="1389312" cy="1389312"/>
          </a:xfrm>
          <a:prstGeom prst="rect">
            <a:avLst/>
          </a:prstGeom>
        </p:spPr>
      </p:pic>
      <p:sp>
        <p:nvSpPr>
          <p:cNvPr id="2096" name="Triangle 13">
            <a:extLst>
              <a:ext uri="{FF2B5EF4-FFF2-40B4-BE49-F238E27FC236}">
                <a16:creationId xmlns:a16="http://schemas.microsoft.com/office/drawing/2014/main" id="{2D28520D-94D8-06C4-F78A-ED06A168B3AA}"/>
              </a:ext>
            </a:extLst>
          </p:cNvPr>
          <p:cNvSpPr/>
          <p:nvPr/>
        </p:nvSpPr>
        <p:spPr bwMode="auto">
          <a:xfrm rot="5400000">
            <a:off x="9744838" y="5794266"/>
            <a:ext cx="672405" cy="579659"/>
          </a:xfrm>
          <a:prstGeom prst="triangle">
            <a:avLst/>
          </a:prstGeom>
          <a:solidFill>
            <a:srgbClr val="225B6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97" name="Triangle 55">
            <a:extLst>
              <a:ext uri="{FF2B5EF4-FFF2-40B4-BE49-F238E27FC236}">
                <a16:creationId xmlns:a16="http://schemas.microsoft.com/office/drawing/2014/main" id="{4A67B2A1-3D67-3289-EE14-C679F3D85190}"/>
              </a:ext>
            </a:extLst>
          </p:cNvPr>
          <p:cNvSpPr/>
          <p:nvPr/>
        </p:nvSpPr>
        <p:spPr bwMode="auto">
          <a:xfrm rot="16200000">
            <a:off x="1774756" y="5794266"/>
            <a:ext cx="672405" cy="579659"/>
          </a:xfrm>
          <a:prstGeom prst="triangle">
            <a:avLst/>
          </a:prstGeom>
          <a:solidFill>
            <a:srgbClr val="225B6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98" name="TextBox 2097">
            <a:extLst>
              <a:ext uri="{FF2B5EF4-FFF2-40B4-BE49-F238E27FC236}">
                <a16:creationId xmlns:a16="http://schemas.microsoft.com/office/drawing/2014/main" id="{A7303EB9-6446-A62E-94A8-CC17DE6EB950}"/>
              </a:ext>
            </a:extLst>
          </p:cNvPr>
          <p:cNvSpPr txBox="1"/>
          <p:nvPr/>
        </p:nvSpPr>
        <p:spPr>
          <a:xfrm>
            <a:off x="245773" y="3345344"/>
            <a:ext cx="1837637" cy="246221"/>
          </a:xfrm>
          <a:prstGeom prst="rect">
            <a:avLst/>
          </a:prstGeom>
          <a:noFill/>
        </p:spPr>
        <p:txBody>
          <a:bodyPr wrap="square" lIns="0" tIns="0" rIns="0" bIns="0" rtlCol="0" anchor="t">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a:ea typeface="+mn-ea"/>
                <a:cs typeface="+mn-cs"/>
              </a:rPr>
              <a:t>Teams + Outlook</a:t>
            </a:r>
          </a:p>
        </p:txBody>
      </p:sp>
      <p:pic>
        <p:nvPicPr>
          <p:cNvPr id="2100" name="Graphic 2099">
            <a:extLst>
              <a:ext uri="{FF2B5EF4-FFF2-40B4-BE49-F238E27FC236}">
                <a16:creationId xmlns:a16="http://schemas.microsoft.com/office/drawing/2014/main" id="{1ED71624-3645-5027-87FE-6785459CB9E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23906" y="2648453"/>
            <a:ext cx="914270" cy="914270"/>
          </a:xfrm>
          <a:prstGeom prst="rect">
            <a:avLst/>
          </a:prstGeom>
        </p:spPr>
      </p:pic>
      <p:sp>
        <p:nvSpPr>
          <p:cNvPr id="2115" name="TextBox 2114">
            <a:extLst>
              <a:ext uri="{FF2B5EF4-FFF2-40B4-BE49-F238E27FC236}">
                <a16:creationId xmlns:a16="http://schemas.microsoft.com/office/drawing/2014/main" id="{F832A2A6-4D4D-AA7F-EF09-BFC3CF5B8917}"/>
              </a:ext>
            </a:extLst>
          </p:cNvPr>
          <p:cNvSpPr txBox="1"/>
          <p:nvPr/>
        </p:nvSpPr>
        <p:spPr>
          <a:xfrm>
            <a:off x="3023545" y="4300222"/>
            <a:ext cx="1837637" cy="1231106"/>
          </a:xfrm>
          <a:prstGeom prst="rect">
            <a:avLst/>
          </a:prstGeom>
          <a:noFill/>
        </p:spPr>
        <p:txBody>
          <a:bodyPr wrap="square" lIns="0" tIns="0" rIns="0" bIns="0" rtlCol="0" anchor="t">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A1E0"/>
                </a:solidFill>
                <a:effectLst/>
                <a:uLnTx/>
                <a:uFillTx/>
                <a:latin typeface="Segoe UI"/>
                <a:ea typeface="+mn-ea"/>
                <a:cs typeface="+mn-cs"/>
              </a:rPr>
              <a:t>Automatically</a:t>
            </a:r>
            <a:r>
              <a:rPr kumimoji="0" lang="en-US" sz="1600" b="0" i="0" u="none" strike="noStrike" kern="0" cap="none" spc="0" normalizeH="0" baseline="0" noProof="0">
                <a:ln>
                  <a:noFill/>
                </a:ln>
                <a:solidFill>
                  <a:srgbClr val="000000"/>
                </a:solidFill>
                <a:effectLst/>
                <a:uLnTx/>
                <a:uFillTx/>
                <a:latin typeface="Segoe UI"/>
                <a:ea typeface="+mn-ea"/>
                <a:cs typeface="+mn-cs"/>
              </a:rPr>
              <a:t> </a:t>
            </a:r>
            <a:endParaRPr kumimoji="0" lang="en-US" sz="1800" b="0" i="0" u="none" strike="noStrike" kern="0" cap="none" spc="0" normalizeH="0" baseline="0" noProof="0">
              <a:ln>
                <a:noFill/>
              </a:ln>
              <a:solidFill>
                <a:srgbClr val="000000"/>
              </a:solidFill>
              <a:effectLst/>
              <a:uLnTx/>
              <a:uFillTx/>
              <a:latin typeface="Segoe UI"/>
              <a:ea typeface="+mn-ea"/>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a:ea typeface="+mn-ea"/>
                <a:cs typeface="+mn-cs"/>
              </a:rPr>
              <a:t>capture, access, and register data into Dynamics 365 or Salesforce</a:t>
            </a: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116" name="TextBox 2115">
            <a:extLst>
              <a:ext uri="{FF2B5EF4-FFF2-40B4-BE49-F238E27FC236}">
                <a16:creationId xmlns:a16="http://schemas.microsoft.com/office/drawing/2014/main" id="{E627915F-6D5F-067A-A6D1-5F8239E30F8D}"/>
              </a:ext>
            </a:extLst>
          </p:cNvPr>
          <p:cNvSpPr txBox="1"/>
          <p:nvPr/>
        </p:nvSpPr>
        <p:spPr>
          <a:xfrm>
            <a:off x="5293862" y="3108124"/>
            <a:ext cx="1700073" cy="984885"/>
          </a:xfrm>
          <a:prstGeom prst="rect">
            <a:avLst/>
          </a:prstGeom>
          <a:noFill/>
        </p:spPr>
        <p:txBody>
          <a:bodyPr wrap="square" lIns="0" tIns="0" rIns="0" bIns="0" rtlCol="0" anchor="t">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a:ea typeface="+mn-ea"/>
                <a:cs typeface="+mn-cs"/>
              </a:rPr>
              <a:t>Receive real-time, contextual insights in the </a:t>
            </a:r>
            <a:r>
              <a:rPr kumimoji="0" lang="en-US" sz="1600" b="1" i="0" u="none" strike="noStrike" kern="0" cap="none" spc="0" normalizeH="0" baseline="0" noProof="0">
                <a:ln>
                  <a:noFill/>
                </a:ln>
                <a:solidFill>
                  <a:srgbClr val="00A1E0"/>
                </a:solidFill>
                <a:effectLst/>
                <a:uLnTx/>
                <a:uFillTx/>
                <a:latin typeface="Segoe UI"/>
                <a:ea typeface="+mn-ea"/>
                <a:cs typeface="+mn-cs"/>
              </a:rPr>
              <a:t>flow of your work  </a:t>
            </a:r>
          </a:p>
        </p:txBody>
      </p:sp>
      <p:sp>
        <p:nvSpPr>
          <p:cNvPr id="2117" name="transform" title="Icon of a circle and a square with two curved lines making a cycle">
            <a:extLst>
              <a:ext uri="{FF2B5EF4-FFF2-40B4-BE49-F238E27FC236}">
                <a16:creationId xmlns:a16="http://schemas.microsoft.com/office/drawing/2014/main" id="{03AA1CE8-E28D-BC4B-94BE-B5ED475A49C6}"/>
              </a:ext>
            </a:extLst>
          </p:cNvPr>
          <p:cNvSpPr>
            <a:spLocks noChangeAspect="1" noEditPoints="1"/>
          </p:cNvSpPr>
          <p:nvPr/>
        </p:nvSpPr>
        <p:spPr bwMode="auto">
          <a:xfrm>
            <a:off x="3657904" y="3474813"/>
            <a:ext cx="568917" cy="711147"/>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15875" cap="sq">
            <a:solidFill>
              <a:srgbClr val="2A446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118" name="list_4" title="Icon of a checklist">
            <a:extLst>
              <a:ext uri="{FF2B5EF4-FFF2-40B4-BE49-F238E27FC236}">
                <a16:creationId xmlns:a16="http://schemas.microsoft.com/office/drawing/2014/main" id="{14ED3EDE-CA1D-2038-F55F-69E56B2441B6}"/>
              </a:ext>
            </a:extLst>
          </p:cNvPr>
          <p:cNvSpPr>
            <a:spLocks noChangeAspect="1" noEditPoints="1"/>
          </p:cNvSpPr>
          <p:nvPr/>
        </p:nvSpPr>
        <p:spPr bwMode="auto">
          <a:xfrm>
            <a:off x="5839142" y="2411116"/>
            <a:ext cx="609514" cy="411963"/>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sq">
            <a:solidFill>
              <a:srgbClr val="225B6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119" name="speedometer_2" title="Icon of a spedometer showing fast speed">
            <a:extLst>
              <a:ext uri="{FF2B5EF4-FFF2-40B4-BE49-F238E27FC236}">
                <a16:creationId xmlns:a16="http://schemas.microsoft.com/office/drawing/2014/main" id="{16E38FDC-7A4E-E959-6069-E6BB6E63AE4A}"/>
              </a:ext>
            </a:extLst>
          </p:cNvPr>
          <p:cNvSpPr>
            <a:spLocks noChangeAspect="1" noEditPoints="1"/>
          </p:cNvSpPr>
          <p:nvPr/>
        </p:nvSpPr>
        <p:spPr bwMode="auto">
          <a:xfrm>
            <a:off x="7874277" y="3532860"/>
            <a:ext cx="611149" cy="611149"/>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sq">
            <a:solidFill>
              <a:srgbClr val="225B6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120" name="TextBox 2119">
            <a:extLst>
              <a:ext uri="{FF2B5EF4-FFF2-40B4-BE49-F238E27FC236}">
                <a16:creationId xmlns:a16="http://schemas.microsoft.com/office/drawing/2014/main" id="{6DAA5F0C-CBA5-832C-C262-0F7241E7E09B}"/>
              </a:ext>
            </a:extLst>
          </p:cNvPr>
          <p:cNvSpPr txBox="1"/>
          <p:nvPr/>
        </p:nvSpPr>
        <p:spPr>
          <a:xfrm>
            <a:off x="7178414" y="4300221"/>
            <a:ext cx="2002877" cy="738664"/>
          </a:xfrm>
          <a:prstGeom prst="rect">
            <a:avLst/>
          </a:prstGeom>
          <a:noFill/>
        </p:spPr>
        <p:txBody>
          <a:bodyPr wrap="square" lIns="0" tIns="0" rIns="0" bIns="0" rtlCol="0" anchor="t">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a:rPr>
              <a:t>Get </a:t>
            </a:r>
            <a:r>
              <a:rPr kumimoji="0" lang="en-US" sz="1600" b="1" i="0" u="none" strike="noStrike" kern="1200" cap="none" spc="0" normalizeH="0" baseline="0" noProof="0">
                <a:ln>
                  <a:noFill/>
                </a:ln>
                <a:solidFill>
                  <a:srgbClr val="00A1E0"/>
                </a:solidFill>
                <a:effectLst/>
                <a:uLnTx/>
                <a:uFillTx/>
                <a:latin typeface="Segoe UI"/>
                <a:ea typeface="+mn-ea"/>
                <a:cs typeface="Segoe UI"/>
              </a:rPr>
              <a:t>AI-based sales coaching </a:t>
            </a:r>
            <a:r>
              <a:rPr kumimoji="0" lang="en-US" sz="1600" b="0" i="0" u="none" strike="noStrike" kern="1200" cap="none" spc="0" normalizeH="0" baseline="0" noProof="0">
                <a:ln>
                  <a:noFill/>
                </a:ln>
                <a:solidFill>
                  <a:srgbClr val="000000"/>
                </a:solidFill>
                <a:effectLst/>
                <a:uLnTx/>
                <a:uFillTx/>
                <a:latin typeface="Segoe UI"/>
                <a:ea typeface="+mn-ea"/>
                <a:cs typeface="Segoe UI"/>
              </a:rPr>
              <a:t>to progress the deal</a:t>
            </a:r>
          </a:p>
        </p:txBody>
      </p:sp>
      <p:cxnSp>
        <p:nvCxnSpPr>
          <p:cNvPr id="2123" name="Straight Connector 2122">
            <a:extLst>
              <a:ext uri="{FF2B5EF4-FFF2-40B4-BE49-F238E27FC236}">
                <a16:creationId xmlns:a16="http://schemas.microsoft.com/office/drawing/2014/main" id="{D3092274-4F49-CE67-8934-A5AE6914C485}"/>
              </a:ext>
            </a:extLst>
          </p:cNvPr>
          <p:cNvCxnSpPr>
            <a:cxnSpLocks/>
          </p:cNvCxnSpPr>
          <p:nvPr/>
        </p:nvCxnSpPr>
        <p:spPr>
          <a:xfrm flipH="1">
            <a:off x="6096000" y="2496360"/>
            <a:ext cx="1952102" cy="3059477"/>
          </a:xfrm>
          <a:prstGeom prst="line">
            <a:avLst/>
          </a:prstGeom>
          <a:noFill/>
          <a:ln w="9525" cap="flat" cmpd="sng" algn="ctr">
            <a:solidFill>
              <a:srgbClr val="F4F3F5"/>
            </a:solidFill>
            <a:prstDash val="solid"/>
            <a:headEnd type="none" w="lg" len="med"/>
            <a:tailEnd type="none" w="lg" len="med"/>
          </a:ln>
          <a:effectLst/>
        </p:spPr>
      </p:cxnSp>
      <p:cxnSp>
        <p:nvCxnSpPr>
          <p:cNvPr id="2124" name="Straight Connector 2123">
            <a:extLst>
              <a:ext uri="{FF2B5EF4-FFF2-40B4-BE49-F238E27FC236}">
                <a16:creationId xmlns:a16="http://schemas.microsoft.com/office/drawing/2014/main" id="{580853C3-EF1A-CCF8-7AA5-43AB2FD26321}"/>
              </a:ext>
            </a:extLst>
          </p:cNvPr>
          <p:cNvCxnSpPr>
            <a:cxnSpLocks/>
          </p:cNvCxnSpPr>
          <p:nvPr/>
        </p:nvCxnSpPr>
        <p:spPr>
          <a:xfrm>
            <a:off x="4275215" y="2496360"/>
            <a:ext cx="1820785" cy="3059477"/>
          </a:xfrm>
          <a:prstGeom prst="line">
            <a:avLst/>
          </a:prstGeom>
          <a:noFill/>
          <a:ln w="9525" cap="flat" cmpd="sng" algn="ctr">
            <a:solidFill>
              <a:srgbClr val="F4F3F5"/>
            </a:solidFill>
            <a:prstDash val="solid"/>
            <a:headEnd type="none" w="lg" len="med"/>
            <a:tailEnd type="none" w="lg" len="med"/>
          </a:ln>
          <a:effectLst/>
        </p:spPr>
      </p:cxnSp>
      <p:grpSp>
        <p:nvGrpSpPr>
          <p:cNvPr id="2111" name="Group 2110">
            <a:extLst>
              <a:ext uri="{FF2B5EF4-FFF2-40B4-BE49-F238E27FC236}">
                <a16:creationId xmlns:a16="http://schemas.microsoft.com/office/drawing/2014/main" id="{8BBB37FC-B7B8-3AB4-3CB1-FE54275CAD8C}"/>
              </a:ext>
            </a:extLst>
          </p:cNvPr>
          <p:cNvGrpSpPr/>
          <p:nvPr/>
        </p:nvGrpSpPr>
        <p:grpSpPr>
          <a:xfrm>
            <a:off x="5005729" y="4734038"/>
            <a:ext cx="2276337" cy="1125057"/>
            <a:chOff x="2933166" y="1417447"/>
            <a:chExt cx="6285990" cy="3106789"/>
          </a:xfrm>
        </p:grpSpPr>
        <p:pic>
          <p:nvPicPr>
            <p:cNvPr id="2112" name="Picture 2111">
              <a:extLst>
                <a:ext uri="{FF2B5EF4-FFF2-40B4-BE49-F238E27FC236}">
                  <a16:creationId xmlns:a16="http://schemas.microsoft.com/office/drawing/2014/main" id="{A2C2403A-6C2F-A8E0-657E-2FFAE16633CA}"/>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2933166" y="1464098"/>
              <a:ext cx="6285990" cy="2841267"/>
            </a:xfrm>
            <a:prstGeom prst="rect">
              <a:avLst/>
            </a:prstGeom>
          </p:spPr>
        </p:pic>
        <p:sp>
          <p:nvSpPr>
            <p:cNvPr id="2113" name="Freeform 39">
              <a:extLst>
                <a:ext uri="{FF2B5EF4-FFF2-40B4-BE49-F238E27FC236}">
                  <a16:creationId xmlns:a16="http://schemas.microsoft.com/office/drawing/2014/main" id="{D775E46B-6B26-93E4-7064-FE22222CB0F2}"/>
                </a:ext>
              </a:extLst>
            </p:cNvPr>
            <p:cNvSpPr/>
            <p:nvPr/>
          </p:nvSpPr>
          <p:spPr bwMode="auto">
            <a:xfrm>
              <a:off x="3027776" y="1417447"/>
              <a:ext cx="6160238" cy="3106789"/>
            </a:xfrm>
            <a:custGeom>
              <a:avLst/>
              <a:gdLst>
                <a:gd name="connsiteX0" fmla="*/ 1182271 w 2364542"/>
                <a:gd name="connsiteY0" fmla="*/ 0 h 1192508"/>
                <a:gd name="connsiteX1" fmla="*/ 2364542 w 2364542"/>
                <a:gd name="connsiteY1" fmla="*/ 1182271 h 1192508"/>
                <a:gd name="connsiteX2" fmla="*/ 2364025 w 2364542"/>
                <a:gd name="connsiteY2" fmla="*/ 1192508 h 1192508"/>
                <a:gd name="connsiteX3" fmla="*/ 517 w 2364542"/>
                <a:gd name="connsiteY3" fmla="*/ 1192508 h 1192508"/>
                <a:gd name="connsiteX4" fmla="*/ 0 w 2364542"/>
                <a:gd name="connsiteY4" fmla="*/ 1182271 h 1192508"/>
                <a:gd name="connsiteX5" fmla="*/ 1182271 w 2364542"/>
                <a:gd name="connsiteY5" fmla="*/ 0 h 119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4542" h="1192508">
                  <a:moveTo>
                    <a:pt x="1182271" y="0"/>
                  </a:moveTo>
                  <a:cubicBezTo>
                    <a:pt x="1835221" y="0"/>
                    <a:pt x="2364542" y="529321"/>
                    <a:pt x="2364542" y="1182271"/>
                  </a:cubicBezTo>
                  <a:lnTo>
                    <a:pt x="2364025" y="1192508"/>
                  </a:lnTo>
                  <a:lnTo>
                    <a:pt x="517" y="1192508"/>
                  </a:lnTo>
                  <a:lnTo>
                    <a:pt x="0" y="1182271"/>
                  </a:lnTo>
                  <a:cubicBezTo>
                    <a:pt x="0" y="529321"/>
                    <a:pt x="529321" y="0"/>
                    <a:pt x="1182271" y="0"/>
                  </a:cubicBezTo>
                  <a:close/>
                </a:path>
              </a:pathLst>
            </a:custGeom>
            <a:gradFill>
              <a:gsLst>
                <a:gs pos="58000">
                  <a:srgbClr val="8661C5">
                    <a:alpha val="0"/>
                  </a:srgbClr>
                </a:gs>
                <a:gs pos="100000">
                  <a:srgbClr val="8661C5">
                    <a:alpha val="88449"/>
                  </a:srgbClr>
                </a:gs>
              </a:gsLst>
              <a:lin ang="5400000" scaled="0"/>
            </a:gra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14" name="TextBox 2113">
              <a:extLst>
                <a:ext uri="{FF2B5EF4-FFF2-40B4-BE49-F238E27FC236}">
                  <a16:creationId xmlns:a16="http://schemas.microsoft.com/office/drawing/2014/main" id="{C4AC1006-9C6F-32F7-AB21-D98141B8CCDD}"/>
                </a:ext>
              </a:extLst>
            </p:cNvPr>
            <p:cNvSpPr txBox="1"/>
            <p:nvPr/>
          </p:nvSpPr>
          <p:spPr>
            <a:xfrm>
              <a:off x="5006963" y="3725538"/>
              <a:ext cx="2166970" cy="499921"/>
            </a:xfrm>
            <a:prstGeom prst="rect">
              <a:avLst/>
            </a:prstGeom>
            <a:noFill/>
          </p:spPr>
          <p:txBody>
            <a:bodyPr wrap="square" lIns="0" tIns="0" rIns="0" bIns="0" rtlCol="0" anchor="t">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rgbClr val="FFB900">
                      <a:lumMod val="75000"/>
                    </a:srgbClr>
                  </a:solidFill>
                  <a:effectLst/>
                  <a:uLnTx/>
                  <a:uFillTx/>
                  <a:latin typeface="Segoe UI"/>
                  <a:ea typeface="+mn-ea"/>
                  <a:cs typeface="+mn-cs"/>
                </a:rPr>
                <a:t>Seller</a:t>
              </a:r>
              <a:endParaRPr kumimoji="0" lang="en-US" sz="1176" b="0" i="0" u="none" strike="noStrike" kern="0" cap="none" spc="0" normalizeH="0" baseline="0" noProof="0">
                <a:ln>
                  <a:noFill/>
                </a:ln>
                <a:solidFill>
                  <a:srgbClr val="FFB900">
                    <a:lumMod val="75000"/>
                  </a:srgbClr>
                </a:solidFill>
                <a:effectLst/>
                <a:uLnTx/>
                <a:uFillTx/>
                <a:latin typeface="Segoe UI"/>
                <a:ea typeface="+mn-ea"/>
                <a:cs typeface="Segoe UI"/>
              </a:endParaRPr>
            </a:p>
          </p:txBody>
        </p:sp>
      </p:grpSp>
      <p:sp>
        <p:nvSpPr>
          <p:cNvPr id="2090" name="Freeform 28">
            <a:extLst>
              <a:ext uri="{FF2B5EF4-FFF2-40B4-BE49-F238E27FC236}">
                <a16:creationId xmlns:a16="http://schemas.microsoft.com/office/drawing/2014/main" id="{4930BC4D-B5C2-DDE1-7655-84D5087F6ACC}"/>
              </a:ext>
            </a:extLst>
          </p:cNvPr>
          <p:cNvSpPr/>
          <p:nvPr/>
        </p:nvSpPr>
        <p:spPr bwMode="auto">
          <a:xfrm>
            <a:off x="2587458" y="2187614"/>
            <a:ext cx="7017084" cy="3676969"/>
          </a:xfrm>
          <a:custGeom>
            <a:avLst/>
            <a:gdLst>
              <a:gd name="connsiteX0" fmla="*/ 2973721 w 5947442"/>
              <a:gd name="connsiteY0" fmla="*/ 0 h 2973721"/>
              <a:gd name="connsiteX1" fmla="*/ 5947442 w 5947442"/>
              <a:gd name="connsiteY1" fmla="*/ 2973721 h 2973721"/>
              <a:gd name="connsiteX2" fmla="*/ 0 w 5947442"/>
              <a:gd name="connsiteY2" fmla="*/ 2973721 h 2973721"/>
              <a:gd name="connsiteX3" fmla="*/ 2973721 w 5947442"/>
              <a:gd name="connsiteY3" fmla="*/ 0 h 2973721"/>
            </a:gdLst>
            <a:ahLst/>
            <a:cxnLst>
              <a:cxn ang="0">
                <a:pos x="connsiteX0" y="connsiteY0"/>
              </a:cxn>
              <a:cxn ang="0">
                <a:pos x="connsiteX1" y="connsiteY1"/>
              </a:cxn>
              <a:cxn ang="0">
                <a:pos x="connsiteX2" y="connsiteY2"/>
              </a:cxn>
              <a:cxn ang="0">
                <a:pos x="connsiteX3" y="connsiteY3"/>
              </a:cxn>
            </a:cxnLst>
            <a:rect l="l" t="t" r="r" b="b"/>
            <a:pathLst>
              <a:path w="5947442" h="2973721">
                <a:moveTo>
                  <a:pt x="2973721" y="0"/>
                </a:moveTo>
                <a:cubicBezTo>
                  <a:pt x="4616062" y="0"/>
                  <a:pt x="5947442" y="1331380"/>
                  <a:pt x="5947442" y="2973721"/>
                </a:cubicBezTo>
                <a:lnTo>
                  <a:pt x="0" y="2973721"/>
                </a:lnTo>
                <a:cubicBezTo>
                  <a:pt x="0" y="1331380"/>
                  <a:pt x="1331380" y="0"/>
                  <a:pt x="2973721" y="0"/>
                </a:cubicBezTo>
                <a:close/>
              </a:path>
            </a:pathLst>
          </a:custGeom>
          <a:noFill/>
          <a:ln w="203200" cap="flat" cmpd="sng" algn="ctr">
            <a:solidFill>
              <a:srgbClr val="225B62"/>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26" name="TextBox 2125">
            <a:extLst>
              <a:ext uri="{FF2B5EF4-FFF2-40B4-BE49-F238E27FC236}">
                <a16:creationId xmlns:a16="http://schemas.microsoft.com/office/drawing/2014/main" id="{7E129CC0-9C52-0321-5FF4-961CCFF8FDF4}"/>
              </a:ext>
            </a:extLst>
          </p:cNvPr>
          <p:cNvSpPr txBox="1"/>
          <p:nvPr/>
        </p:nvSpPr>
        <p:spPr>
          <a:xfrm>
            <a:off x="5036208" y="5890857"/>
            <a:ext cx="2420097" cy="276959"/>
          </a:xfrm>
          <a:prstGeom prst="rect">
            <a:avLst/>
          </a:prstGeom>
          <a:noFill/>
        </p:spPr>
        <p:txBody>
          <a:bodyPr wrap="non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4F3F5"/>
                </a:solidFill>
                <a:effectLst/>
                <a:uLnTx/>
                <a:uFillTx/>
                <a:latin typeface="Segoe UI Semibold"/>
                <a:ea typeface="+mn-ea"/>
                <a:cs typeface="+mn-cs"/>
              </a:rPr>
              <a:t>Microsoft Sales Copilot</a:t>
            </a:r>
          </a:p>
        </p:txBody>
      </p:sp>
      <p:pic>
        <p:nvPicPr>
          <p:cNvPr id="2" name="Picture 1">
            <a:extLst>
              <a:ext uri="{FF2B5EF4-FFF2-40B4-BE49-F238E27FC236}">
                <a16:creationId xmlns:a16="http://schemas.microsoft.com/office/drawing/2014/main" id="{F0D00D26-65A1-7304-F187-360CAAC84621}"/>
              </a:ext>
            </a:extLst>
          </p:cNvPr>
          <p:cNvPicPr>
            <a:picLocks noChangeAspect="1"/>
          </p:cNvPicPr>
          <p:nvPr/>
        </p:nvPicPr>
        <p:blipFill>
          <a:blip r:embed="rId8"/>
          <a:stretch>
            <a:fillRect/>
          </a:stretch>
        </p:blipFill>
        <p:spPr>
          <a:xfrm>
            <a:off x="10377154" y="2589116"/>
            <a:ext cx="1889347" cy="1040045"/>
          </a:xfrm>
          <a:prstGeom prst="rect">
            <a:avLst/>
          </a:prstGeom>
        </p:spPr>
      </p:pic>
      <p:sp>
        <p:nvSpPr>
          <p:cNvPr id="3" name="TextBox 2">
            <a:extLst>
              <a:ext uri="{FF2B5EF4-FFF2-40B4-BE49-F238E27FC236}">
                <a16:creationId xmlns:a16="http://schemas.microsoft.com/office/drawing/2014/main" id="{1B16302B-BF6D-EFDF-9956-872AD384390E}"/>
              </a:ext>
            </a:extLst>
          </p:cNvPr>
          <p:cNvSpPr txBox="1"/>
          <p:nvPr/>
        </p:nvSpPr>
        <p:spPr>
          <a:xfrm>
            <a:off x="9547249" y="3599092"/>
            <a:ext cx="2276669" cy="492443"/>
          </a:xfrm>
          <a:prstGeom prst="rect">
            <a:avLst/>
          </a:prstGeom>
          <a:noFill/>
        </p:spPr>
        <p:txBody>
          <a:bodyPr wrap="square" lIns="0" tIns="0" rIns="0" bIns="0" rtlCol="0" anchor="t">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a:ea typeface="+mn-ea"/>
                <a:cs typeface="+mn-cs"/>
              </a:rPr>
              <a:t>Dynamics 365 Sales + SFDC</a:t>
            </a:r>
          </a:p>
        </p:txBody>
      </p:sp>
      <p:pic>
        <p:nvPicPr>
          <p:cNvPr id="4" name="Picture 17" descr="Microsoft 365 | Microsoft Wiki | Fandom">
            <a:extLst>
              <a:ext uri="{FF2B5EF4-FFF2-40B4-BE49-F238E27FC236}">
                <a16:creationId xmlns:a16="http://schemas.microsoft.com/office/drawing/2014/main" id="{70A89F0B-6251-66CE-254B-4CC5D2B70DF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flipV="1">
            <a:off x="5355039" y="99992"/>
            <a:ext cx="687022" cy="776332"/>
          </a:xfrm>
          <a:prstGeom prst="rect">
            <a:avLst/>
          </a:prstGeom>
          <a:noFill/>
          <a:effectLst>
            <a:outerShdw blurRad="127000" dist="38100" dir="5400000" sx="90000" sy="9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619F49C-28DD-E1EC-B3B5-B0B9010F8E89}"/>
              </a:ext>
            </a:extLst>
          </p:cNvPr>
          <p:cNvSpPr txBox="1">
            <a:spLocks/>
          </p:cNvSpPr>
          <p:nvPr/>
        </p:nvSpPr>
        <p:spPr>
          <a:xfrm>
            <a:off x="334628" y="128928"/>
            <a:ext cx="6434654" cy="131112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none" spc="-50" normalizeH="0" baseline="0" noProof="0" dirty="0">
                <a:ln w="3175">
                  <a:noFill/>
                </a:ln>
                <a:solidFill>
                  <a:srgbClr val="000000"/>
                </a:solidFill>
                <a:effectLst/>
                <a:uLnTx/>
                <a:uFillTx/>
                <a:latin typeface="Segoe UI Semibold" panose="020B0502040204020203" pitchFamily="34" charset="0"/>
                <a:ea typeface="+mn-ea"/>
                <a:cs typeface="Segoe UI Semibold" panose="020B0502040204020203" pitchFamily="34" charset="0"/>
              </a:rPr>
              <a:t>What’s Sales Copilot ?</a:t>
            </a:r>
            <a:endParaRPr kumimoji="0" lang="en-IL" sz="3600" b="1" i="0" u="none" strike="noStrike" kern="1200" cap="none" spc="-50" normalizeH="0" baseline="0" noProof="0" dirty="0">
              <a:ln w="3175">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69240268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9913136C-EA57-3AF7-CD57-B0FA6D7B8CCE}"/>
              </a:ext>
            </a:extLst>
          </p:cNvPr>
          <p:cNvSpPr txBox="1">
            <a:spLocks/>
          </p:cNvSpPr>
          <p:nvPr/>
        </p:nvSpPr>
        <p:spPr>
          <a:xfrm>
            <a:off x="1160634" y="545828"/>
            <a:ext cx="3317868" cy="565067"/>
          </a:xfrm>
          <a:prstGeom prst="rect">
            <a:avLst/>
          </a:prstGeom>
        </p:spPr>
        <p:txBody>
          <a:bodyPr vert="horz" wrap="square" lIns="146304" tIns="91440" rIns="146304" bIns="91440" rtlCol="0" anchor="t">
            <a:normAutofit fontScale="90000" lnSpcReduction="20000"/>
          </a:bodyPr>
          <a:lstStyle>
            <a:lvl1pPr algn="l" defTabSz="932742" rtl="0" eaLnBrk="1" latinLnBrk="0" hangingPunct="1">
              <a:lnSpc>
                <a:spcPct val="90000"/>
              </a:lnSpc>
              <a:spcBef>
                <a:spcPct val="0"/>
              </a:spcBef>
              <a:buNone/>
              <a:defRPr lang="en-US" sz="4400" b="0" kern="1200" cap="none" spc="-102" baseline="0" dirty="0">
                <a:ln w="3175">
                  <a:noFill/>
                </a:ln>
                <a:gradFill>
                  <a:gsLst>
                    <a:gs pos="1250">
                      <a:schemeClr val="bg1"/>
                    </a:gs>
                    <a:gs pos="100000">
                      <a:schemeClr val="bg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GB" sz="3672" b="0" i="0" u="none" strike="noStrike" kern="1200" cap="none" spc="-51" normalizeH="0" baseline="0" noProof="0">
                <a:ln w="3175">
                  <a:noFill/>
                </a:ln>
                <a:solidFill>
                  <a:srgbClr val="000000"/>
                </a:solidFill>
                <a:effectLst/>
                <a:uLnTx/>
                <a:uFillTx/>
                <a:latin typeface="Segoe UI Semibold"/>
                <a:ea typeface="+mn-ea"/>
                <a:cs typeface="Segoe UI" pitchFamily="34" charset="0"/>
              </a:rPr>
              <a:t>Sales Copilot</a:t>
            </a:r>
          </a:p>
        </p:txBody>
      </p:sp>
      <p:sp>
        <p:nvSpPr>
          <p:cNvPr id="20" name="TextBox 19">
            <a:extLst>
              <a:ext uri="{FF2B5EF4-FFF2-40B4-BE49-F238E27FC236}">
                <a16:creationId xmlns:a16="http://schemas.microsoft.com/office/drawing/2014/main" id="{044B292E-258F-4535-A32F-4226F40EFBDA}"/>
              </a:ext>
            </a:extLst>
          </p:cNvPr>
          <p:cNvSpPr txBox="1"/>
          <p:nvPr/>
        </p:nvSpPr>
        <p:spPr>
          <a:xfrm>
            <a:off x="552655" y="1875307"/>
            <a:ext cx="4726503" cy="4112707"/>
          </a:xfrm>
          <a:prstGeom prst="rect">
            <a:avLst/>
          </a:prstGeom>
          <a:noFill/>
        </p:spPr>
        <p:txBody>
          <a:bodyPr wrap="square" lIns="93260" tIns="46630" rIns="93260" bIns="46630" anchor="t">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Segoe UI"/>
              </a:rPr>
              <a:t>Sales copilot is a r</a:t>
            </a:r>
            <a:r>
              <a:rPr kumimoji="0" lang="en-US" sz="1600" b="1" i="0" u="none" strike="noStrike" kern="1200" cap="none" spc="0" normalizeH="0" baseline="0" noProof="0" dirty="0">
                <a:ln>
                  <a:noFill/>
                </a:ln>
                <a:solidFill>
                  <a:srgbClr val="505050"/>
                </a:solidFill>
                <a:effectLst/>
                <a:uLnTx/>
                <a:uFillTx/>
                <a:latin typeface="Segoe UI"/>
                <a:ea typeface="+mn-ea"/>
                <a:cs typeface="Segoe UI"/>
              </a:rPr>
              <a:t>ole-based copilot designed to improve sales productivity</a:t>
            </a:r>
            <a:r>
              <a:rPr kumimoji="0" lang="en-US" sz="1600" b="0" i="0" u="none" strike="noStrike" kern="1200" cap="none" spc="0" normalizeH="0" baseline="0" noProof="0" dirty="0">
                <a:ln>
                  <a:noFill/>
                </a:ln>
                <a:solidFill>
                  <a:srgbClr val="505050"/>
                </a:solidFill>
                <a:effectLst/>
                <a:uLnTx/>
                <a:uFillTx/>
                <a:latin typeface="Segoe UI"/>
                <a:ea typeface="+mn-ea"/>
                <a:cs typeface="Segoe UI"/>
              </a:rPr>
              <a:t> by empowering sellers with the data and insights they need, when and where they’re needed, allowing them to focus on what they do best—selling.</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solidFill>
                <a:srgbClr val="505050"/>
              </a:solidFill>
              <a:effectLst/>
              <a:uLnTx/>
              <a:uFillTx/>
              <a:latin typeface="Segoe UI"/>
              <a:ea typeface="Calibri"/>
              <a:cs typeface="Segoe UI" panose="020B0502040204020203" pitchFamily="34" charset="0"/>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505050"/>
                </a:solidFill>
                <a:effectLst/>
                <a:uLnTx/>
                <a:uFillTx/>
                <a:latin typeface="Segoe UI"/>
                <a:ea typeface="Calibri"/>
                <a:cs typeface="Segoe UI"/>
              </a:rPr>
              <a:t>Leveraging the power of </a:t>
            </a:r>
            <a:r>
              <a:rPr kumimoji="0" lang="en-US" sz="1632" b="1" i="0" u="none" strike="noStrike" kern="1200" cap="none" spc="0" normalizeH="0" baseline="0" noProof="0" dirty="0">
                <a:ln>
                  <a:noFill/>
                </a:ln>
                <a:solidFill>
                  <a:srgbClr val="505050"/>
                </a:solidFill>
                <a:effectLst/>
                <a:uLnTx/>
                <a:uFillTx/>
                <a:latin typeface="Segoe UI"/>
                <a:ea typeface="Calibri"/>
                <a:cs typeface="Segoe UI"/>
              </a:rPr>
              <a:t>Generative AI</a:t>
            </a:r>
            <a:r>
              <a:rPr kumimoji="0" lang="en-US" sz="1632" b="0" i="0" u="none" strike="noStrike" kern="1200" cap="none" spc="0" normalizeH="0" baseline="0" noProof="0" dirty="0">
                <a:ln>
                  <a:noFill/>
                </a:ln>
                <a:solidFill>
                  <a:srgbClr val="505050"/>
                </a:solidFill>
                <a:effectLst/>
                <a:uLnTx/>
                <a:uFillTx/>
                <a:latin typeface="Segoe UI"/>
                <a:ea typeface="Calibri"/>
                <a:cs typeface="Segoe UI"/>
              </a:rPr>
              <a:t>, Sales Copilot combines data from the </a:t>
            </a:r>
            <a:r>
              <a:rPr kumimoji="0" lang="en-US" sz="1632" b="1" i="0" u="none" strike="noStrike" kern="1200" cap="none" spc="0" normalizeH="0" baseline="0" noProof="0" dirty="0">
                <a:ln>
                  <a:noFill/>
                </a:ln>
                <a:solidFill>
                  <a:srgbClr val="505050"/>
                </a:solidFill>
                <a:effectLst/>
                <a:uLnTx/>
                <a:uFillTx/>
                <a:latin typeface="Segoe UI"/>
                <a:ea typeface="Calibri"/>
                <a:cs typeface="Segoe UI"/>
              </a:rPr>
              <a:t>Office graph and a customer’s CRM </a:t>
            </a:r>
            <a:r>
              <a:rPr kumimoji="0" lang="en-US" sz="1632" b="0" i="0" u="none" strike="noStrike" kern="1200" cap="none" spc="0" normalizeH="0" baseline="0" noProof="0" dirty="0">
                <a:ln>
                  <a:noFill/>
                </a:ln>
                <a:solidFill>
                  <a:srgbClr val="505050"/>
                </a:solidFill>
                <a:effectLst/>
                <a:uLnTx/>
                <a:uFillTx/>
                <a:latin typeface="Segoe UI"/>
                <a:ea typeface="Calibri"/>
                <a:cs typeface="Segoe UI"/>
              </a:rPr>
              <a:t>to completely reimagine the seller experience, helping sellers </a:t>
            </a:r>
            <a:r>
              <a:rPr kumimoji="0" lang="en-US" sz="1632" b="1" i="0" u="none" strike="noStrike" kern="1200" cap="none" spc="0" normalizeH="0" baseline="0" noProof="0" dirty="0">
                <a:ln>
                  <a:noFill/>
                </a:ln>
                <a:solidFill>
                  <a:srgbClr val="505050"/>
                </a:solidFill>
                <a:effectLst/>
                <a:uLnTx/>
                <a:uFillTx/>
                <a:latin typeface="Segoe UI"/>
                <a:ea typeface="Calibri"/>
                <a:cs typeface="Segoe UI"/>
              </a:rPr>
              <a:t>stay in the flow of their work </a:t>
            </a:r>
            <a:r>
              <a:rPr kumimoji="0" lang="en-US" sz="1632" b="0" i="0" u="none" strike="noStrike" kern="1200" cap="none" spc="0" normalizeH="0" baseline="0" noProof="0" dirty="0">
                <a:ln>
                  <a:noFill/>
                </a:ln>
                <a:solidFill>
                  <a:srgbClr val="505050"/>
                </a:solidFill>
                <a:effectLst/>
                <a:uLnTx/>
                <a:uFillTx/>
                <a:latin typeface="Segoe UI"/>
                <a:ea typeface="Calibri"/>
                <a:cs typeface="Segoe UI"/>
              </a:rPr>
              <a:t>and moving deals forward using Teams and Office, all while enriching their CRM system with new customer data. </a:t>
            </a:r>
            <a:endParaRPr kumimoji="0" lang="en-US" sz="1632" b="0" i="0" u="none" strike="noStrike" kern="1200" cap="none" spc="0" normalizeH="0" baseline="0" noProof="0" dirty="0">
              <a:ln>
                <a:noFill/>
              </a:ln>
              <a:solidFill>
                <a:srgbClr val="505050"/>
              </a:solidFill>
              <a:effectLst/>
              <a:uLnTx/>
              <a:uFillTx/>
              <a:latin typeface="Segoe UI"/>
              <a:ea typeface="Calibri" panose="020F0502020204030204" pitchFamily="34" charset="0"/>
              <a:cs typeface="Segoe UI" panose="020B0502040204020203" pitchFamily="34" charset="0"/>
            </a:endParaRP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solidFill>
                <a:srgbClr val="505050"/>
              </a:solidFill>
              <a:effectLst/>
              <a:uLnTx/>
              <a:uFillTx/>
              <a:latin typeface="Segoe UI"/>
              <a:ea typeface="Calibri" panose="020F0502020204030204" pitchFamily="34" charset="0"/>
              <a:cs typeface="Segoe UI" panose="020B0502040204020203" pitchFamily="34" charset="0"/>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505050"/>
                </a:solidFill>
                <a:effectLst/>
                <a:uLnTx/>
                <a:uFillTx/>
                <a:latin typeface="Segoe UI"/>
                <a:ea typeface="Calibri"/>
                <a:cs typeface="Segoe UI"/>
              </a:rPr>
              <a:t>Empowering every salesperson to </a:t>
            </a:r>
            <a:r>
              <a:rPr kumimoji="0" lang="en-US" sz="1632" b="1" i="0" u="none" strike="noStrike" kern="1200" cap="none" spc="0" normalizeH="0" baseline="0" noProof="0" dirty="0">
                <a:ln>
                  <a:noFill/>
                </a:ln>
                <a:solidFill>
                  <a:srgbClr val="505050"/>
                </a:solidFill>
                <a:effectLst/>
                <a:uLnTx/>
                <a:uFillTx/>
                <a:latin typeface="Segoe UI"/>
                <a:ea typeface="Calibri"/>
                <a:cs typeface="Segoe UI"/>
              </a:rPr>
              <a:t>spend more time with their customers </a:t>
            </a:r>
            <a:r>
              <a:rPr kumimoji="0" lang="en-US" sz="1632" b="0" i="0" u="none" strike="noStrike" kern="1200" cap="none" spc="0" normalizeH="0" baseline="0" noProof="0" dirty="0">
                <a:ln>
                  <a:noFill/>
                </a:ln>
                <a:solidFill>
                  <a:srgbClr val="505050"/>
                </a:solidFill>
                <a:effectLst/>
                <a:uLnTx/>
                <a:uFillTx/>
                <a:latin typeface="Segoe UI"/>
                <a:ea typeface="Calibri"/>
                <a:cs typeface="Segoe UI"/>
              </a:rPr>
              <a:t>is our goal. </a:t>
            </a:r>
            <a:endParaRPr kumimoji="0" lang="en-US" sz="1632" b="0" i="0" u="none" strike="noStrike" kern="1200" cap="none" spc="-51" normalizeH="0" baseline="0" noProof="0" dirty="0">
              <a:ln w="3175">
                <a:noFill/>
              </a:ln>
              <a:solidFill>
                <a:srgbClr val="505050"/>
              </a:solidFill>
              <a:effectLst/>
              <a:uLnTx/>
              <a:uFillTx/>
              <a:latin typeface="Segoe UI"/>
              <a:ea typeface="+mn-ea"/>
              <a:cs typeface="Segoe UI" panose="020B0502040204020203" pitchFamily="34" charset="0"/>
            </a:endParaRPr>
          </a:p>
        </p:txBody>
      </p:sp>
      <p:sp>
        <p:nvSpPr>
          <p:cNvPr id="21" name="TextBox 20">
            <a:extLst>
              <a:ext uri="{FF2B5EF4-FFF2-40B4-BE49-F238E27FC236}">
                <a16:creationId xmlns:a16="http://schemas.microsoft.com/office/drawing/2014/main" id="{98E53FEE-A49D-D7C6-E181-FB25D7B3383D}"/>
              </a:ext>
            </a:extLst>
          </p:cNvPr>
          <p:cNvSpPr txBox="1"/>
          <p:nvPr/>
        </p:nvSpPr>
        <p:spPr>
          <a:xfrm>
            <a:off x="576631" y="1064389"/>
            <a:ext cx="6215310" cy="382308"/>
          </a:xfrm>
          <a:prstGeom prst="rect">
            <a:avLst/>
          </a:prstGeom>
          <a:no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51" normalizeH="0" baseline="0" noProof="0">
                <a:ln w="3175">
                  <a:noFill/>
                </a:ln>
                <a:solidFill>
                  <a:srgbClr val="FFFFFF">
                    <a:lumMod val="50000"/>
                  </a:srgbClr>
                </a:solidFill>
                <a:effectLst/>
                <a:uLnTx/>
                <a:uFillTx/>
                <a:latin typeface="Segoe UI"/>
                <a:ea typeface="+mn-ea"/>
                <a:cs typeface="Segoe UI" panose="020B0502040204020203" pitchFamily="34" charset="0"/>
              </a:rPr>
              <a:t>The future of work for salespeople</a:t>
            </a:r>
            <a:endParaRPr kumimoji="0" lang="en-US" sz="1836" b="0" i="0" u="none" strike="noStrike" kern="1200" cap="none" spc="0" normalizeH="0" baseline="0" noProof="0">
              <a:ln>
                <a:noFill/>
              </a:ln>
              <a:solidFill>
                <a:srgbClr val="FFFFFF">
                  <a:lumMod val="50000"/>
                </a:srgbClr>
              </a:solidFill>
              <a:effectLst/>
              <a:uLnTx/>
              <a:uFillTx/>
              <a:latin typeface="Segoe UI"/>
              <a:ea typeface="+mn-ea"/>
              <a:cs typeface="Segoe UI" panose="020B0502040204020203" pitchFamily="34" charset="0"/>
            </a:endParaRPr>
          </a:p>
        </p:txBody>
      </p:sp>
      <p:pic>
        <p:nvPicPr>
          <p:cNvPr id="22" name="Picture 17">
            <a:extLst>
              <a:ext uri="{FF2B5EF4-FFF2-40B4-BE49-F238E27FC236}">
                <a16:creationId xmlns:a16="http://schemas.microsoft.com/office/drawing/2014/main" id="{5AE92975-F946-1540-E38D-14F25319AC59}"/>
              </a:ext>
            </a:extLst>
          </p:cNvPr>
          <p:cNvPicPr>
            <a:picLocks noChangeAspect="1"/>
          </p:cNvPicPr>
          <p:nvPr/>
        </p:nvPicPr>
        <p:blipFill>
          <a:blip r:embed="rId3"/>
          <a:stretch>
            <a:fillRect/>
          </a:stretch>
        </p:blipFill>
        <p:spPr>
          <a:xfrm>
            <a:off x="6243693" y="3732389"/>
            <a:ext cx="5410356" cy="3256656"/>
          </a:xfrm>
          <a:prstGeom prst="rect">
            <a:avLst/>
          </a:prstGeom>
        </p:spPr>
      </p:pic>
      <p:pic>
        <p:nvPicPr>
          <p:cNvPr id="23" name="Picture 17" descr="Microsoft 365 | Microsoft Wiki | Fandom">
            <a:extLst>
              <a:ext uri="{FF2B5EF4-FFF2-40B4-BE49-F238E27FC236}">
                <a16:creationId xmlns:a16="http://schemas.microsoft.com/office/drawing/2014/main" id="{A763422B-3E34-0AB8-CD38-3BE20063A9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flipV="1">
            <a:off x="576631" y="494099"/>
            <a:ext cx="504683" cy="570290"/>
          </a:xfrm>
          <a:prstGeom prst="rect">
            <a:avLst/>
          </a:prstGeom>
          <a:noFill/>
          <a:effectLst>
            <a:outerShdw blurRad="127000" dist="38100" dir="5400000" sx="90000" sy="9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4" name="Picture 5" descr="A screenshot of a computer&#10;&#10;Description automatically generated">
            <a:extLst>
              <a:ext uri="{FF2B5EF4-FFF2-40B4-BE49-F238E27FC236}">
                <a16:creationId xmlns:a16="http://schemas.microsoft.com/office/drawing/2014/main" id="{359CFD67-B0C7-A28D-CA38-C733F14B6BE6}"/>
              </a:ext>
            </a:extLst>
          </p:cNvPr>
          <p:cNvPicPr>
            <a:picLocks noChangeAspect="1"/>
          </p:cNvPicPr>
          <p:nvPr/>
        </p:nvPicPr>
        <p:blipFill>
          <a:blip r:embed="rId5"/>
          <a:stretch>
            <a:fillRect/>
          </a:stretch>
        </p:blipFill>
        <p:spPr>
          <a:xfrm>
            <a:off x="5647121" y="1032102"/>
            <a:ext cx="4775091" cy="2711366"/>
          </a:xfrm>
          <a:prstGeom prst="rect">
            <a:avLst/>
          </a:prstGeom>
        </p:spPr>
      </p:pic>
      <p:pic>
        <p:nvPicPr>
          <p:cNvPr id="25" name="Picture 6" descr="A screenshot of a contact form&#10;&#10;Description automatically generated">
            <a:extLst>
              <a:ext uri="{FF2B5EF4-FFF2-40B4-BE49-F238E27FC236}">
                <a16:creationId xmlns:a16="http://schemas.microsoft.com/office/drawing/2014/main" id="{5C7443EE-E2C9-5887-6CFE-BC9DB2753F04}"/>
              </a:ext>
            </a:extLst>
          </p:cNvPr>
          <p:cNvPicPr>
            <a:picLocks noChangeAspect="1"/>
          </p:cNvPicPr>
          <p:nvPr/>
        </p:nvPicPr>
        <p:blipFill>
          <a:blip r:embed="rId6"/>
          <a:stretch>
            <a:fillRect/>
          </a:stretch>
        </p:blipFill>
        <p:spPr>
          <a:xfrm>
            <a:off x="5330371" y="434727"/>
            <a:ext cx="2744382" cy="1392072"/>
          </a:xfrm>
          <a:prstGeom prst="rect">
            <a:avLst/>
          </a:prstGeom>
        </p:spPr>
      </p:pic>
    </p:spTree>
    <p:extLst>
      <p:ext uri="{BB962C8B-B14F-4D97-AF65-F5344CB8AC3E}">
        <p14:creationId xmlns:p14="http://schemas.microsoft.com/office/powerpoint/2010/main" val="212334529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Group 82">
            <a:extLst>
              <a:ext uri="{FF2B5EF4-FFF2-40B4-BE49-F238E27FC236}">
                <a16:creationId xmlns:a16="http://schemas.microsoft.com/office/drawing/2014/main" id="{945EE769-0629-A846-2D0C-C5D16621388E}"/>
              </a:ext>
            </a:extLst>
          </p:cNvPr>
          <p:cNvGrpSpPr/>
          <p:nvPr/>
        </p:nvGrpSpPr>
        <p:grpSpPr>
          <a:xfrm>
            <a:off x="9802572" y="2985562"/>
            <a:ext cx="1377937" cy="2296458"/>
            <a:chOff x="544264" y="2820932"/>
            <a:chExt cx="1756181" cy="2899529"/>
          </a:xfrm>
          <a:effectLst>
            <a:outerShdw blurRad="254000" dist="127000" dir="2700000" sx="90000" sy="90000" algn="ctr" rotWithShape="0">
              <a:srgbClr val="000000">
                <a:alpha val="30000"/>
              </a:srgbClr>
            </a:outerShdw>
          </a:effectLst>
        </p:grpSpPr>
        <p:pic>
          <p:nvPicPr>
            <p:cNvPr id="84" name="Picture 83">
              <a:extLst>
                <a:ext uri="{FF2B5EF4-FFF2-40B4-BE49-F238E27FC236}">
                  <a16:creationId xmlns:a16="http://schemas.microsoft.com/office/drawing/2014/main" id="{348DCE73-AD9F-DB3B-D87A-E4BE474B2D5E}"/>
                </a:ext>
              </a:extLst>
            </p:cNvPr>
            <p:cNvPicPr>
              <a:picLocks noChangeAspect="1"/>
            </p:cNvPicPr>
            <p:nvPr/>
          </p:nvPicPr>
          <p:blipFill rotWithShape="1">
            <a:blip r:embed="rId3"/>
            <a:srcRect t="-1" b="29330"/>
            <a:stretch/>
          </p:blipFill>
          <p:spPr>
            <a:xfrm>
              <a:off x="544264" y="2820932"/>
              <a:ext cx="1756181" cy="2899529"/>
            </a:xfrm>
            <a:prstGeom prst="rect">
              <a:avLst/>
            </a:prstGeom>
            <a:ln>
              <a:noFill/>
            </a:ln>
            <a:effectLst>
              <a:outerShdw blurRad="254000" dist="127000" dir="2700000" sx="90000" sy="90000" algn="tl" rotWithShape="0">
                <a:prstClr val="black">
                  <a:alpha val="30000"/>
                </a:prstClr>
              </a:outerShdw>
            </a:effectLst>
          </p:spPr>
        </p:pic>
        <p:pic>
          <p:nvPicPr>
            <p:cNvPr id="85" name="Picture 14" descr="Graphical user interface, text, application&#10;&#10;Description automatically generated">
              <a:extLst>
                <a:ext uri="{FF2B5EF4-FFF2-40B4-BE49-F238E27FC236}">
                  <a16:creationId xmlns:a16="http://schemas.microsoft.com/office/drawing/2014/main" id="{71157D05-D355-1594-0F1A-ED752DA32D92}"/>
                </a:ext>
              </a:extLst>
            </p:cNvPr>
            <p:cNvPicPr>
              <a:picLocks noChangeAspect="1"/>
            </p:cNvPicPr>
            <p:nvPr/>
          </p:nvPicPr>
          <p:blipFill rotWithShape="1">
            <a:blip r:embed="rId4"/>
            <a:srcRect l="11097" t="54606" r="8716" b="5085"/>
            <a:stretch/>
          </p:blipFill>
          <p:spPr>
            <a:xfrm>
              <a:off x="698298" y="3686552"/>
              <a:ext cx="1434926" cy="1683893"/>
            </a:xfrm>
            <a:prstGeom prst="rect">
              <a:avLst/>
            </a:prstGeom>
            <a:effectLst/>
          </p:spPr>
        </p:pic>
      </p:grpSp>
      <p:sp>
        <p:nvSpPr>
          <p:cNvPr id="10" name="Rectangle 9">
            <a:extLst>
              <a:ext uri="{FF2B5EF4-FFF2-40B4-BE49-F238E27FC236}">
                <a16:creationId xmlns:a16="http://schemas.microsoft.com/office/drawing/2014/main" id="{D1801314-2493-D11A-7110-81F08DAE964E}"/>
              </a:ext>
            </a:extLst>
          </p:cNvPr>
          <p:cNvSpPr/>
          <p:nvPr/>
        </p:nvSpPr>
        <p:spPr bwMode="auto">
          <a:xfrm>
            <a:off x="71017" y="76024"/>
            <a:ext cx="12033046" cy="1052136"/>
          </a:xfrm>
          <a:prstGeom prst="rect">
            <a:avLst/>
          </a:prstGeom>
          <a:solidFill>
            <a:srgbClr val="46A5D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A54881CD-A1AA-64A3-8CCF-23ADCC31F44E}"/>
              </a:ext>
            </a:extLst>
          </p:cNvPr>
          <p:cNvSpPr txBox="1"/>
          <p:nvPr/>
        </p:nvSpPr>
        <p:spPr>
          <a:xfrm>
            <a:off x="422792" y="293485"/>
            <a:ext cx="6810262" cy="615553"/>
          </a:xfrm>
          <a:prstGeom prst="rect">
            <a:avLst/>
          </a:prstGeom>
          <a:noFill/>
        </p:spPr>
        <p:txBody>
          <a:bodyPr wrap="non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CRM data in the flow of work</a:t>
            </a:r>
          </a:p>
        </p:txBody>
      </p:sp>
      <p:sp>
        <p:nvSpPr>
          <p:cNvPr id="58" name="TextBox 57">
            <a:extLst>
              <a:ext uri="{FF2B5EF4-FFF2-40B4-BE49-F238E27FC236}">
                <a16:creationId xmlns:a16="http://schemas.microsoft.com/office/drawing/2014/main" id="{5B2C5B4A-058B-D908-A02B-B4EA5D4E6B8D}"/>
              </a:ext>
            </a:extLst>
          </p:cNvPr>
          <p:cNvSpPr txBox="1"/>
          <p:nvPr/>
        </p:nvSpPr>
        <p:spPr>
          <a:xfrm>
            <a:off x="5047400" y="2300322"/>
            <a:ext cx="1849258" cy="553998"/>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B2E58">
                    <a:lumMod val="60000"/>
                    <a:lumOff val="40000"/>
                  </a:srgbClr>
                </a:solidFill>
                <a:effectLst/>
                <a:uLnTx/>
                <a:uFillTx/>
                <a:latin typeface="Segoe UI"/>
                <a:ea typeface="+mn-ea"/>
                <a:cs typeface="+mn-cs"/>
              </a:rPr>
              <a:t>Context is key and updates a breeze. CRM data always at your fingertips</a:t>
            </a:r>
          </a:p>
        </p:txBody>
      </p:sp>
      <p:sp>
        <p:nvSpPr>
          <p:cNvPr id="59" name="TextBox 58">
            <a:extLst>
              <a:ext uri="{FF2B5EF4-FFF2-40B4-BE49-F238E27FC236}">
                <a16:creationId xmlns:a16="http://schemas.microsoft.com/office/drawing/2014/main" id="{41D1C803-E3FB-4AC6-10B7-25829FD9FE21}"/>
              </a:ext>
            </a:extLst>
          </p:cNvPr>
          <p:cNvSpPr txBox="1"/>
          <p:nvPr/>
        </p:nvSpPr>
        <p:spPr>
          <a:xfrm>
            <a:off x="144856" y="2309238"/>
            <a:ext cx="2052181" cy="553998"/>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B2E58">
                    <a:lumMod val="60000"/>
                    <a:lumOff val="40000"/>
                  </a:srgbClr>
                </a:solidFill>
                <a:effectLst/>
                <a:uLnTx/>
                <a:uFillTx/>
                <a:latin typeface="Segoe UI"/>
                <a:ea typeface="+mn-ea"/>
                <a:cs typeface="+mn-cs"/>
              </a:rPr>
              <a:t>Never miss a stakeholder, create Contact entities right from Outlook</a:t>
            </a:r>
            <a:endParaRPr kumimoji="0" lang="en-US" sz="1200" b="0" i="0" u="sng" strike="noStrike" kern="1200" cap="none" spc="0" normalizeH="0" baseline="0" noProof="0" dirty="0">
              <a:ln>
                <a:noFill/>
              </a:ln>
              <a:solidFill>
                <a:srgbClr val="3B2E58">
                  <a:lumMod val="60000"/>
                  <a:lumOff val="40000"/>
                </a:srgbClr>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262D51B7-016F-F2C8-2E35-75EB87146808}"/>
              </a:ext>
            </a:extLst>
          </p:cNvPr>
          <p:cNvSpPr txBox="1"/>
          <p:nvPr/>
        </p:nvSpPr>
        <p:spPr>
          <a:xfrm>
            <a:off x="7469266" y="2308716"/>
            <a:ext cx="1826268" cy="553998"/>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B2E58">
                    <a:lumMod val="60000"/>
                    <a:lumOff val="40000"/>
                  </a:srgbClr>
                </a:solidFill>
                <a:effectLst/>
                <a:uLnTx/>
                <a:uFillTx/>
                <a:latin typeface="Segoe UI"/>
                <a:ea typeface="+mn-ea"/>
                <a:cs typeface="+mn-cs"/>
              </a:rPr>
              <a:t>Bring your sales team up to speed, share CRM data in Teams</a:t>
            </a:r>
            <a:endParaRPr kumimoji="0" lang="en-US" sz="1200" b="0" i="0" u="sng" strike="noStrike" kern="1200" cap="none" spc="0" normalizeH="0" baseline="0" noProof="0" dirty="0">
              <a:ln>
                <a:noFill/>
              </a:ln>
              <a:solidFill>
                <a:srgbClr val="3B2E58">
                  <a:lumMod val="60000"/>
                  <a:lumOff val="40000"/>
                </a:srgbClr>
              </a:solidFill>
              <a:effectLst/>
              <a:uLnTx/>
              <a:uFillTx/>
              <a:latin typeface="Segoe UI"/>
              <a:ea typeface="+mn-ea"/>
              <a:cs typeface="+mn-cs"/>
            </a:endParaRPr>
          </a:p>
        </p:txBody>
      </p:sp>
      <p:sp>
        <p:nvSpPr>
          <p:cNvPr id="61" name="TextBox 60">
            <a:extLst>
              <a:ext uri="{FF2B5EF4-FFF2-40B4-BE49-F238E27FC236}">
                <a16:creationId xmlns:a16="http://schemas.microsoft.com/office/drawing/2014/main" id="{2407261A-F6FF-F427-107C-4E6429D16B5A}"/>
              </a:ext>
            </a:extLst>
          </p:cNvPr>
          <p:cNvSpPr txBox="1"/>
          <p:nvPr/>
        </p:nvSpPr>
        <p:spPr>
          <a:xfrm>
            <a:off x="9802572" y="2308716"/>
            <a:ext cx="2052181" cy="553998"/>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B2E58">
                    <a:lumMod val="60000"/>
                    <a:lumOff val="40000"/>
                  </a:srgbClr>
                </a:solidFill>
                <a:effectLst/>
                <a:uLnTx/>
                <a:uFillTx/>
                <a:latin typeface="Segoe UI"/>
                <a:ea typeface="+mn-ea"/>
                <a:cs typeface="+mn-cs"/>
              </a:rPr>
              <a:t>No more context switching, keep your CRM up to date while you work</a:t>
            </a:r>
            <a:endParaRPr kumimoji="0" lang="en-US" sz="1200" b="0" i="0" u="sng" strike="noStrike" kern="1200" cap="none" spc="0" normalizeH="0" baseline="0" noProof="0">
              <a:ln>
                <a:noFill/>
              </a:ln>
              <a:solidFill>
                <a:srgbClr val="3B2E58">
                  <a:lumMod val="60000"/>
                  <a:lumOff val="40000"/>
                </a:srgbClr>
              </a:solidFill>
              <a:effectLst/>
              <a:uLnTx/>
              <a:uFillTx/>
              <a:latin typeface="Segoe UI"/>
              <a:ea typeface="+mn-ea"/>
              <a:cs typeface="+mn-cs"/>
            </a:endParaRPr>
          </a:p>
        </p:txBody>
      </p:sp>
      <p:grpSp>
        <p:nvGrpSpPr>
          <p:cNvPr id="71" name="Group 70">
            <a:extLst>
              <a:ext uri="{FF2B5EF4-FFF2-40B4-BE49-F238E27FC236}">
                <a16:creationId xmlns:a16="http://schemas.microsoft.com/office/drawing/2014/main" id="{8B0436B0-CB54-24E4-24AC-120C743E935B}"/>
              </a:ext>
            </a:extLst>
          </p:cNvPr>
          <p:cNvGrpSpPr/>
          <p:nvPr/>
        </p:nvGrpSpPr>
        <p:grpSpPr>
          <a:xfrm>
            <a:off x="493169" y="1612427"/>
            <a:ext cx="1474764" cy="553998"/>
            <a:chOff x="2819441" y="1618768"/>
            <a:chExt cx="1474973" cy="554077"/>
          </a:xfrm>
        </p:grpSpPr>
        <p:sp>
          <p:nvSpPr>
            <p:cNvPr id="38" name="TextBox 37">
              <a:extLst>
                <a:ext uri="{FF2B5EF4-FFF2-40B4-BE49-F238E27FC236}">
                  <a16:creationId xmlns:a16="http://schemas.microsoft.com/office/drawing/2014/main" id="{1EB14A15-A241-1EEE-B4A6-3EE1A4CB9B2A}"/>
                </a:ext>
              </a:extLst>
            </p:cNvPr>
            <p:cNvSpPr txBox="1"/>
            <p:nvPr/>
          </p:nvSpPr>
          <p:spPr>
            <a:xfrm>
              <a:off x="2819441" y="1618768"/>
              <a:ext cx="1474973" cy="554077"/>
            </a:xfrm>
            <a:prstGeom prst="rect">
              <a:avLst/>
            </a:prstGeom>
            <a:noFill/>
          </p:spPr>
          <p:txBody>
            <a:bodyPr wrap="non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lumMod val="75000"/>
                    </a:srgbClr>
                  </a:solidFill>
                  <a:effectLst/>
                  <a:uLnTx/>
                  <a:uFillTx/>
                  <a:latin typeface="Segoe UI Semibold" panose="020B0702040204020203" pitchFamily="34" charset="0"/>
                  <a:ea typeface="+mn-ea"/>
                  <a:cs typeface="Segoe UI Semibold" panose="020B0702040204020203" pitchFamily="34" charset="0"/>
                </a:rPr>
                <a:t>     Create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lumMod val="75000"/>
                    </a:srgbClr>
                  </a:solidFill>
                  <a:effectLst/>
                  <a:uLnTx/>
                  <a:uFillTx/>
                  <a:latin typeface="Segoe UI Semibold" panose="020B0702040204020203" pitchFamily="34" charset="0"/>
                  <a:ea typeface="+mn-ea"/>
                  <a:cs typeface="Segoe UI Semibold" panose="020B0702040204020203" pitchFamily="34" charset="0"/>
                </a:rPr>
                <a:t>CRM Contacts</a:t>
              </a:r>
            </a:p>
          </p:txBody>
        </p:sp>
        <p:pic>
          <p:nvPicPr>
            <p:cNvPr id="65" name="Picture 4">
              <a:extLst>
                <a:ext uri="{FF2B5EF4-FFF2-40B4-BE49-F238E27FC236}">
                  <a16:creationId xmlns:a16="http://schemas.microsoft.com/office/drawing/2014/main" id="{DAAFD1A9-D588-8397-5A31-0100C867FC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0711" y="1631851"/>
              <a:ext cx="276945" cy="2442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 name="Group 68">
            <a:extLst>
              <a:ext uri="{FF2B5EF4-FFF2-40B4-BE49-F238E27FC236}">
                <a16:creationId xmlns:a16="http://schemas.microsoft.com/office/drawing/2014/main" id="{4D971CEB-6CD9-3CF0-8199-AFECE334BD8B}"/>
              </a:ext>
            </a:extLst>
          </p:cNvPr>
          <p:cNvGrpSpPr/>
          <p:nvPr/>
        </p:nvGrpSpPr>
        <p:grpSpPr>
          <a:xfrm>
            <a:off x="9790576" y="1625872"/>
            <a:ext cx="2102514" cy="553998"/>
            <a:chOff x="7307845" y="1617527"/>
            <a:chExt cx="2102812" cy="554077"/>
          </a:xfrm>
        </p:grpSpPr>
        <p:sp>
          <p:nvSpPr>
            <p:cNvPr id="41" name="TextBox 40">
              <a:extLst>
                <a:ext uri="{FF2B5EF4-FFF2-40B4-BE49-F238E27FC236}">
                  <a16:creationId xmlns:a16="http://schemas.microsoft.com/office/drawing/2014/main" id="{7DEF35BF-13A2-9CF6-F173-405A5C9F1ABE}"/>
                </a:ext>
              </a:extLst>
            </p:cNvPr>
            <p:cNvSpPr txBox="1"/>
            <p:nvPr/>
          </p:nvSpPr>
          <p:spPr>
            <a:xfrm>
              <a:off x="7432869" y="1617527"/>
              <a:ext cx="1977788" cy="554077"/>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lumMod val="75000"/>
                    </a:srgbClr>
                  </a:solidFill>
                  <a:effectLst/>
                  <a:uLnTx/>
                  <a:uFillTx/>
                  <a:latin typeface="Segoe UI Semibold" panose="020B0702040204020203" pitchFamily="34" charset="0"/>
                  <a:ea typeface="+mn-ea"/>
                  <a:cs typeface="Segoe UI Semibold" panose="020B0702040204020203" pitchFamily="34" charset="0"/>
                </a:rPr>
                <a:t>Connect / Save back to CRM</a:t>
              </a:r>
            </a:p>
          </p:txBody>
        </p:sp>
        <p:pic>
          <p:nvPicPr>
            <p:cNvPr id="67" name="Picture 4">
              <a:extLst>
                <a:ext uri="{FF2B5EF4-FFF2-40B4-BE49-F238E27FC236}">
                  <a16:creationId xmlns:a16="http://schemas.microsoft.com/office/drawing/2014/main" id="{0A8A8E3F-5F23-DA69-16D4-B023189565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7845" y="1617527"/>
              <a:ext cx="276945" cy="2442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A113DB23-421F-424A-9A91-3445E4DABCCE}"/>
              </a:ext>
            </a:extLst>
          </p:cNvPr>
          <p:cNvGrpSpPr/>
          <p:nvPr/>
        </p:nvGrpSpPr>
        <p:grpSpPr>
          <a:xfrm>
            <a:off x="4859168" y="1613902"/>
            <a:ext cx="2223277" cy="553998"/>
            <a:chOff x="314534" y="1597460"/>
            <a:chExt cx="2223592" cy="554077"/>
          </a:xfrm>
        </p:grpSpPr>
        <p:grpSp>
          <p:nvGrpSpPr>
            <p:cNvPr id="72" name="Group 71">
              <a:extLst>
                <a:ext uri="{FF2B5EF4-FFF2-40B4-BE49-F238E27FC236}">
                  <a16:creationId xmlns:a16="http://schemas.microsoft.com/office/drawing/2014/main" id="{DCAA54A3-AFB7-301C-9BC2-065ECB0F5D3E}"/>
                </a:ext>
              </a:extLst>
            </p:cNvPr>
            <p:cNvGrpSpPr/>
            <p:nvPr/>
          </p:nvGrpSpPr>
          <p:grpSpPr>
            <a:xfrm>
              <a:off x="314534" y="1597460"/>
              <a:ext cx="2223592" cy="554077"/>
              <a:chOff x="314534" y="1597460"/>
              <a:chExt cx="2223592" cy="554077"/>
            </a:xfrm>
          </p:grpSpPr>
          <p:sp>
            <p:nvSpPr>
              <p:cNvPr id="39" name="TextBox 38">
                <a:extLst>
                  <a:ext uri="{FF2B5EF4-FFF2-40B4-BE49-F238E27FC236}">
                    <a16:creationId xmlns:a16="http://schemas.microsoft.com/office/drawing/2014/main" id="{76160093-2A5D-EAFB-B0A9-BC1F4E86566E}"/>
                  </a:ext>
                </a:extLst>
              </p:cNvPr>
              <p:cNvSpPr txBox="1"/>
              <p:nvPr/>
            </p:nvSpPr>
            <p:spPr>
              <a:xfrm>
                <a:off x="502792" y="1597460"/>
                <a:ext cx="2035334" cy="554077"/>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lumMod val="75000"/>
                      </a:srgbClr>
                    </a:solidFill>
                    <a:effectLst/>
                    <a:uLnTx/>
                    <a:uFillTx/>
                    <a:latin typeface="Segoe UI Semibold" panose="020B0702040204020203" pitchFamily="34" charset="0"/>
                    <a:ea typeface="+mn-ea"/>
                    <a:cs typeface="Segoe UI Semibold" panose="020B0702040204020203" pitchFamily="34" charset="0"/>
                  </a:rPr>
                  <a:t>      View / Update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lumMod val="75000"/>
                      </a:srgbClr>
                    </a:solidFill>
                    <a:effectLst/>
                    <a:uLnTx/>
                    <a:uFillTx/>
                    <a:latin typeface="Segoe UI Semibold" panose="020B0702040204020203" pitchFamily="34" charset="0"/>
                    <a:ea typeface="+mn-ea"/>
                    <a:cs typeface="Segoe UI Semibold" panose="020B0702040204020203" pitchFamily="34" charset="0"/>
                  </a:rPr>
                  <a:t>CRM data</a:t>
                </a:r>
              </a:p>
            </p:txBody>
          </p:sp>
          <p:pic>
            <p:nvPicPr>
              <p:cNvPr id="63" name="Picture 4">
                <a:extLst>
                  <a:ext uri="{FF2B5EF4-FFF2-40B4-BE49-F238E27FC236}">
                    <a16:creationId xmlns:a16="http://schemas.microsoft.com/office/drawing/2014/main" id="{690C3FF6-EF9C-14C8-95A6-4C7BB14861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534" y="1630190"/>
                <a:ext cx="276945" cy="244269"/>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Picture 6">
              <a:extLst>
                <a:ext uri="{FF2B5EF4-FFF2-40B4-BE49-F238E27FC236}">
                  <a16:creationId xmlns:a16="http://schemas.microsoft.com/office/drawing/2014/main" id="{9DDF0389-6CAF-9C4E-A6F9-267FD8833C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676" y="1626738"/>
              <a:ext cx="270065" cy="2511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8E8FC11E-79E2-80D0-6382-B33A754FD12C}"/>
              </a:ext>
            </a:extLst>
          </p:cNvPr>
          <p:cNvGrpSpPr/>
          <p:nvPr/>
        </p:nvGrpSpPr>
        <p:grpSpPr>
          <a:xfrm>
            <a:off x="7469265" y="1638535"/>
            <a:ext cx="1845296" cy="553998"/>
            <a:chOff x="5115029" y="1622096"/>
            <a:chExt cx="1845558" cy="554077"/>
          </a:xfrm>
        </p:grpSpPr>
        <p:sp>
          <p:nvSpPr>
            <p:cNvPr id="40" name="TextBox 39">
              <a:extLst>
                <a:ext uri="{FF2B5EF4-FFF2-40B4-BE49-F238E27FC236}">
                  <a16:creationId xmlns:a16="http://schemas.microsoft.com/office/drawing/2014/main" id="{F2DB76F3-9E78-559D-D870-30D3CF18D30E}"/>
                </a:ext>
              </a:extLst>
            </p:cNvPr>
            <p:cNvSpPr txBox="1"/>
            <p:nvPr/>
          </p:nvSpPr>
          <p:spPr>
            <a:xfrm>
              <a:off x="5133801" y="1622096"/>
              <a:ext cx="1826786" cy="554077"/>
            </a:xfrm>
            <a:prstGeom prst="rect">
              <a:avLst/>
            </a:prstGeom>
            <a:noFill/>
          </p:spPr>
          <p:txBody>
            <a:bodyPr wrap="non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lumMod val="75000"/>
                    </a:srgbClr>
                  </a:solidFill>
                  <a:effectLst/>
                  <a:uLnTx/>
                  <a:uFillTx/>
                  <a:latin typeface="Segoe UI Semibold" panose="020B0702040204020203" pitchFamily="34" charset="0"/>
                  <a:ea typeface="+mn-ea"/>
                  <a:cs typeface="Segoe UI Semibold" panose="020B0702040204020203" pitchFamily="34" charset="0"/>
                </a:rPr>
                <a:t>     Search / Share</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lumMod val="75000"/>
                    </a:srgbClr>
                  </a:solidFill>
                  <a:effectLst/>
                  <a:uLnTx/>
                  <a:uFillTx/>
                  <a:latin typeface="Segoe UI Semibold" panose="020B0702040204020203" pitchFamily="34" charset="0"/>
                  <a:ea typeface="+mn-ea"/>
                  <a:cs typeface="Segoe UI Semibold" panose="020B0702040204020203" pitchFamily="34" charset="0"/>
                </a:rPr>
                <a:t>CRM data</a:t>
              </a:r>
            </a:p>
          </p:txBody>
        </p:sp>
        <p:pic>
          <p:nvPicPr>
            <p:cNvPr id="3" name="Picture 6">
              <a:extLst>
                <a:ext uri="{FF2B5EF4-FFF2-40B4-BE49-F238E27FC236}">
                  <a16:creationId xmlns:a16="http://schemas.microsoft.com/office/drawing/2014/main" id="{5EC3148A-8EF0-EDEF-25CC-430446B48C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15029" y="1626738"/>
              <a:ext cx="270065" cy="251168"/>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4">
            <a:extLst>
              <a:ext uri="{FF2B5EF4-FFF2-40B4-BE49-F238E27FC236}">
                <a16:creationId xmlns:a16="http://schemas.microsoft.com/office/drawing/2014/main" id="{38F2BF28-1556-2E7B-F8D0-507AF3D5B7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73427" y="176620"/>
            <a:ext cx="393025" cy="346653"/>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BE4FA913-73F4-6235-BB7A-C7D593DA76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05904" y="626008"/>
            <a:ext cx="383261" cy="356444"/>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214168A-5B8F-0DD0-2770-F41242EFACF5}"/>
              </a:ext>
            </a:extLst>
          </p:cNvPr>
          <p:cNvSpPr txBox="1"/>
          <p:nvPr/>
        </p:nvSpPr>
        <p:spPr>
          <a:xfrm>
            <a:off x="10475680" y="123248"/>
            <a:ext cx="1906103" cy="531737"/>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Outlook</a:t>
            </a:r>
          </a:p>
        </p:txBody>
      </p:sp>
      <p:sp>
        <p:nvSpPr>
          <p:cNvPr id="14" name="TextBox 13">
            <a:extLst>
              <a:ext uri="{FF2B5EF4-FFF2-40B4-BE49-F238E27FC236}">
                <a16:creationId xmlns:a16="http://schemas.microsoft.com/office/drawing/2014/main" id="{66D23B6F-8B39-7612-4B40-DABB72F5F405}"/>
              </a:ext>
            </a:extLst>
          </p:cNvPr>
          <p:cNvSpPr txBox="1"/>
          <p:nvPr/>
        </p:nvSpPr>
        <p:spPr>
          <a:xfrm>
            <a:off x="10500069" y="562230"/>
            <a:ext cx="1803097" cy="531737"/>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Teams</a:t>
            </a:r>
          </a:p>
        </p:txBody>
      </p:sp>
      <p:pic>
        <p:nvPicPr>
          <p:cNvPr id="15" name="Picture 14">
            <a:extLst>
              <a:ext uri="{FF2B5EF4-FFF2-40B4-BE49-F238E27FC236}">
                <a16:creationId xmlns:a16="http://schemas.microsoft.com/office/drawing/2014/main" id="{DA74CD30-4505-C7CA-6548-1F92DED0C8F5}"/>
              </a:ext>
            </a:extLst>
          </p:cNvPr>
          <p:cNvPicPr>
            <a:picLocks noChangeAspect="1"/>
          </p:cNvPicPr>
          <p:nvPr/>
        </p:nvPicPr>
        <p:blipFill rotWithShape="1">
          <a:blip r:embed="rId3"/>
          <a:srcRect b="26056"/>
          <a:stretch/>
        </p:blipFill>
        <p:spPr>
          <a:xfrm>
            <a:off x="2649583" y="2948658"/>
            <a:ext cx="1189507" cy="2054930"/>
          </a:xfrm>
          <a:prstGeom prst="rect">
            <a:avLst/>
          </a:prstGeom>
          <a:ln>
            <a:noFill/>
          </a:ln>
          <a:effectLst>
            <a:outerShdw blurRad="254000" dist="127000" dir="2700000" sx="90000" sy="90000" algn="ctr" rotWithShape="0">
              <a:srgbClr val="000000">
                <a:alpha val="30000"/>
              </a:srgbClr>
            </a:outerShdw>
          </a:effectLst>
        </p:spPr>
      </p:pic>
      <p:pic>
        <p:nvPicPr>
          <p:cNvPr id="16" name="Picture 15">
            <a:extLst>
              <a:ext uri="{FF2B5EF4-FFF2-40B4-BE49-F238E27FC236}">
                <a16:creationId xmlns:a16="http://schemas.microsoft.com/office/drawing/2014/main" id="{45B80DEC-C20D-0F27-5908-37BC734FEF6E}"/>
              </a:ext>
            </a:extLst>
          </p:cNvPr>
          <p:cNvPicPr>
            <a:picLocks noChangeAspect="1"/>
          </p:cNvPicPr>
          <p:nvPr/>
        </p:nvPicPr>
        <p:blipFill rotWithShape="1">
          <a:blip r:embed="rId7"/>
          <a:srcRect b="15175"/>
          <a:stretch/>
        </p:blipFill>
        <p:spPr>
          <a:xfrm>
            <a:off x="3286642" y="4299504"/>
            <a:ext cx="1189506" cy="2357343"/>
          </a:xfrm>
          <a:prstGeom prst="rect">
            <a:avLst/>
          </a:prstGeom>
          <a:ln>
            <a:noFill/>
          </a:ln>
          <a:effectLst>
            <a:outerShdw blurRad="254000" dist="127000" dir="2700000" sx="90000" sy="90000" algn="ctr" rotWithShape="0">
              <a:srgbClr val="000000">
                <a:alpha val="30000"/>
              </a:srgbClr>
            </a:outerShdw>
          </a:effectLst>
        </p:spPr>
      </p:pic>
      <p:sp>
        <p:nvSpPr>
          <p:cNvPr id="17" name="TextBox 16">
            <a:extLst>
              <a:ext uri="{FF2B5EF4-FFF2-40B4-BE49-F238E27FC236}">
                <a16:creationId xmlns:a16="http://schemas.microsoft.com/office/drawing/2014/main" id="{93C55443-9137-2D29-15E5-2387B43847F1}"/>
              </a:ext>
            </a:extLst>
          </p:cNvPr>
          <p:cNvSpPr txBox="1"/>
          <p:nvPr/>
        </p:nvSpPr>
        <p:spPr>
          <a:xfrm>
            <a:off x="2723927" y="2297644"/>
            <a:ext cx="1671809" cy="553998"/>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B2E58">
                    <a:lumMod val="60000"/>
                    <a:lumOff val="40000"/>
                  </a:srgbClr>
                </a:solidFill>
                <a:effectLst/>
                <a:uLnTx/>
                <a:uFillTx/>
                <a:latin typeface="Segoe UI"/>
                <a:ea typeface="+mn-ea"/>
                <a:cs typeface="+mn-cs"/>
              </a:rPr>
              <a:t>Opportunity summaries at-a-glance right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B2E58">
                    <a:lumMod val="60000"/>
                    <a:lumOff val="40000"/>
                  </a:srgbClr>
                </a:solidFill>
                <a:effectLst/>
                <a:uLnTx/>
                <a:uFillTx/>
                <a:latin typeface="Segoe UI"/>
                <a:ea typeface="+mn-ea"/>
                <a:cs typeface="+mn-cs"/>
              </a:rPr>
              <a:t>from Outlook</a:t>
            </a:r>
            <a:endParaRPr kumimoji="0" lang="en-US" sz="1200" b="0" i="0" u="sng" strike="noStrike" kern="1200" cap="none" spc="0" normalizeH="0" baseline="0" noProof="0" dirty="0">
              <a:ln>
                <a:noFill/>
              </a:ln>
              <a:solidFill>
                <a:srgbClr val="3B2E58">
                  <a:lumMod val="60000"/>
                  <a:lumOff val="40000"/>
                </a:srgbClr>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55AAAFE3-AE62-3A45-FD3B-8E703B265EC2}"/>
              </a:ext>
            </a:extLst>
          </p:cNvPr>
          <p:cNvGrpSpPr/>
          <p:nvPr/>
        </p:nvGrpSpPr>
        <p:grpSpPr>
          <a:xfrm>
            <a:off x="2805491" y="1646628"/>
            <a:ext cx="1590358" cy="553998"/>
            <a:chOff x="5139270" y="1622096"/>
            <a:chExt cx="1590583" cy="554077"/>
          </a:xfrm>
        </p:grpSpPr>
        <p:sp>
          <p:nvSpPr>
            <p:cNvPr id="19" name="TextBox 18">
              <a:extLst>
                <a:ext uri="{FF2B5EF4-FFF2-40B4-BE49-F238E27FC236}">
                  <a16:creationId xmlns:a16="http://schemas.microsoft.com/office/drawing/2014/main" id="{639AE0D9-F799-EC9D-BDA5-C43E55DF19F0}"/>
                </a:ext>
              </a:extLst>
            </p:cNvPr>
            <p:cNvSpPr txBox="1"/>
            <p:nvPr/>
          </p:nvSpPr>
          <p:spPr>
            <a:xfrm>
              <a:off x="5149067" y="1622096"/>
              <a:ext cx="1580786" cy="554077"/>
            </a:xfrm>
            <a:prstGeom prst="rect">
              <a:avLst/>
            </a:prstGeom>
            <a:noFill/>
          </p:spPr>
          <p:txBody>
            <a:bodyPr wrap="non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lumMod val="75000"/>
                    </a:srgbClr>
                  </a:solidFill>
                  <a:effectLst/>
                  <a:uLnTx/>
                  <a:uFillTx/>
                  <a:latin typeface="Segoe UI Semibold" panose="020B0702040204020203" pitchFamily="34" charset="0"/>
                  <a:ea typeface="+mn-ea"/>
                  <a:cs typeface="Segoe UI Semibold" panose="020B0702040204020203" pitchFamily="34" charset="0"/>
                </a:rPr>
                <a:t>    CRM Entity</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lumMod val="75000"/>
                    </a:srgbClr>
                  </a:solidFill>
                  <a:effectLst/>
                  <a:uLnTx/>
                  <a:uFillTx/>
                  <a:latin typeface="Segoe UI Semibold" panose="020B0702040204020203" pitchFamily="34" charset="0"/>
                  <a:ea typeface="+mn-ea"/>
                  <a:cs typeface="Segoe UI Semibold" panose="020B0702040204020203" pitchFamily="34" charset="0"/>
                </a:rPr>
                <a:t>Summarization</a:t>
              </a:r>
            </a:p>
          </p:txBody>
        </p:sp>
        <p:pic>
          <p:nvPicPr>
            <p:cNvPr id="20" name="Picture 4">
              <a:extLst>
                <a:ext uri="{FF2B5EF4-FFF2-40B4-BE49-F238E27FC236}">
                  <a16:creationId xmlns:a16="http://schemas.microsoft.com/office/drawing/2014/main" id="{F08224EA-C283-6105-132D-A71100AA74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9270" y="1630190"/>
              <a:ext cx="276945" cy="244269"/>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Graphic 14" descr="Badge 1 with solid fill">
            <a:extLst>
              <a:ext uri="{FF2B5EF4-FFF2-40B4-BE49-F238E27FC236}">
                <a16:creationId xmlns:a16="http://schemas.microsoft.com/office/drawing/2014/main" id="{202C0EDA-A753-E5FF-EFA8-30693DFAB5AA}"/>
              </a:ext>
            </a:extLst>
          </p:cNvPr>
          <p:cNvSpPr/>
          <p:nvPr/>
        </p:nvSpPr>
        <p:spPr>
          <a:xfrm>
            <a:off x="997563" y="1233119"/>
            <a:ext cx="329245" cy="329246"/>
          </a:xfrm>
          <a:custGeom>
            <a:avLst/>
            <a:gdLst>
              <a:gd name="connsiteX0" fmla="*/ 361750 w 723499"/>
              <a:gd name="connsiteY0" fmla="*/ 0 h 723500"/>
              <a:gd name="connsiteX1" fmla="*/ 0 w 723499"/>
              <a:gd name="connsiteY1" fmla="*/ 361750 h 723500"/>
              <a:gd name="connsiteX2" fmla="*/ 361750 w 723499"/>
              <a:gd name="connsiteY2" fmla="*/ 723500 h 723500"/>
              <a:gd name="connsiteX3" fmla="*/ 723500 w 723499"/>
              <a:gd name="connsiteY3" fmla="*/ 361750 h 723500"/>
              <a:gd name="connsiteX4" fmla="*/ 723500 w 723499"/>
              <a:gd name="connsiteY4" fmla="*/ 361712 h 723500"/>
              <a:gd name="connsiteX5" fmla="*/ 362036 w 723499"/>
              <a:gd name="connsiteY5" fmla="*/ 0 h 723500"/>
              <a:gd name="connsiteX6" fmla="*/ 361750 w 723499"/>
              <a:gd name="connsiteY6" fmla="*/ 0 h 723500"/>
              <a:gd name="connsiteX7" fmla="*/ 401431 w 723499"/>
              <a:gd name="connsiteY7" fmla="*/ 515303 h 723500"/>
              <a:gd name="connsiteX8" fmla="*/ 346405 w 723499"/>
              <a:gd name="connsiteY8" fmla="*/ 515303 h 723500"/>
              <a:gd name="connsiteX9" fmla="*/ 346405 w 723499"/>
              <a:gd name="connsiteY9" fmla="*/ 252498 h 723500"/>
              <a:gd name="connsiteX10" fmla="*/ 331689 w 723499"/>
              <a:gd name="connsiteY10" fmla="*/ 261671 h 723500"/>
              <a:gd name="connsiteX11" fmla="*/ 315725 w 723499"/>
              <a:gd name="connsiteY11" fmla="*/ 269577 h 723500"/>
              <a:gd name="connsiteX12" fmla="*/ 297066 w 723499"/>
              <a:gd name="connsiteY12" fmla="*/ 276063 h 723500"/>
              <a:gd name="connsiteX13" fmla="*/ 275558 w 723499"/>
              <a:gd name="connsiteY13" fmla="*/ 281912 h 723500"/>
              <a:gd name="connsiteX14" fmla="*/ 275558 w 723499"/>
              <a:gd name="connsiteY14" fmla="*/ 237954 h 723500"/>
              <a:gd name="connsiteX15" fmla="*/ 289941 w 723499"/>
              <a:gd name="connsiteY15" fmla="*/ 233524 h 723500"/>
              <a:gd name="connsiteX16" fmla="*/ 302762 w 723499"/>
              <a:gd name="connsiteY16" fmla="*/ 229095 h 723500"/>
              <a:gd name="connsiteX17" fmla="*/ 315411 w 723499"/>
              <a:gd name="connsiteY17" fmla="*/ 223876 h 723500"/>
              <a:gd name="connsiteX18" fmla="*/ 328060 w 723499"/>
              <a:gd name="connsiteY18" fmla="*/ 218656 h 723500"/>
              <a:gd name="connsiteX19" fmla="*/ 340224 w 723499"/>
              <a:gd name="connsiteY19" fmla="*/ 212331 h 723500"/>
              <a:gd name="connsiteX20" fmla="*/ 352415 w 723499"/>
              <a:gd name="connsiteY20" fmla="*/ 205664 h 723500"/>
              <a:gd name="connsiteX21" fmla="*/ 365531 w 723499"/>
              <a:gd name="connsiteY21" fmla="*/ 198044 h 723500"/>
              <a:gd name="connsiteX22" fmla="*/ 378666 w 723499"/>
              <a:gd name="connsiteY22" fmla="*/ 190424 h 723500"/>
              <a:gd name="connsiteX23" fmla="*/ 401431 w 723499"/>
              <a:gd name="connsiteY23" fmla="*/ 190424 h 72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3499" h="723500">
                <a:moveTo>
                  <a:pt x="361750" y="0"/>
                </a:moveTo>
                <a:cubicBezTo>
                  <a:pt x="161961" y="0"/>
                  <a:pt x="0" y="161961"/>
                  <a:pt x="0" y="361750"/>
                </a:cubicBezTo>
                <a:cubicBezTo>
                  <a:pt x="0" y="561539"/>
                  <a:pt x="161961" y="723500"/>
                  <a:pt x="361750" y="723500"/>
                </a:cubicBezTo>
                <a:cubicBezTo>
                  <a:pt x="561539" y="723500"/>
                  <a:pt x="723500" y="561539"/>
                  <a:pt x="723500" y="361750"/>
                </a:cubicBezTo>
                <a:cubicBezTo>
                  <a:pt x="723500" y="361738"/>
                  <a:pt x="723500" y="361724"/>
                  <a:pt x="723500" y="361712"/>
                </a:cubicBezTo>
                <a:cubicBezTo>
                  <a:pt x="723569" y="162013"/>
                  <a:pt x="561735" y="69"/>
                  <a:pt x="362036" y="0"/>
                </a:cubicBezTo>
                <a:cubicBezTo>
                  <a:pt x="361940" y="0"/>
                  <a:pt x="361845" y="0"/>
                  <a:pt x="361750" y="0"/>
                </a:cubicBezTo>
                <a:close/>
                <a:moveTo>
                  <a:pt x="401431" y="515303"/>
                </a:moveTo>
                <a:lnTo>
                  <a:pt x="346405" y="515303"/>
                </a:lnTo>
                <a:lnTo>
                  <a:pt x="346405" y="252498"/>
                </a:lnTo>
                <a:cubicBezTo>
                  <a:pt x="341757" y="255673"/>
                  <a:pt x="336852" y="258731"/>
                  <a:pt x="331689" y="261671"/>
                </a:cubicBezTo>
                <a:cubicBezTo>
                  <a:pt x="326529" y="264621"/>
                  <a:pt x="321198" y="267260"/>
                  <a:pt x="315725" y="269577"/>
                </a:cubicBezTo>
                <a:cubicBezTo>
                  <a:pt x="309807" y="271901"/>
                  <a:pt x="303587" y="274063"/>
                  <a:pt x="297066" y="276063"/>
                </a:cubicBezTo>
                <a:cubicBezTo>
                  <a:pt x="290544" y="278063"/>
                  <a:pt x="283375" y="280013"/>
                  <a:pt x="275558" y="281912"/>
                </a:cubicBezTo>
                <a:lnTo>
                  <a:pt x="275558" y="237954"/>
                </a:lnTo>
                <a:cubicBezTo>
                  <a:pt x="280828" y="236474"/>
                  <a:pt x="285623" y="234998"/>
                  <a:pt x="289941" y="233524"/>
                </a:cubicBezTo>
                <a:cubicBezTo>
                  <a:pt x="294259" y="232051"/>
                  <a:pt x="298533" y="230575"/>
                  <a:pt x="302762" y="229095"/>
                </a:cubicBezTo>
                <a:cubicBezTo>
                  <a:pt x="306962" y="227409"/>
                  <a:pt x="311191" y="225676"/>
                  <a:pt x="315411" y="223876"/>
                </a:cubicBezTo>
                <a:cubicBezTo>
                  <a:pt x="319630" y="222075"/>
                  <a:pt x="323840" y="220351"/>
                  <a:pt x="328060" y="218656"/>
                </a:cubicBezTo>
                <a:cubicBezTo>
                  <a:pt x="332061" y="216548"/>
                  <a:pt x="336115" y="214439"/>
                  <a:pt x="340224" y="212331"/>
                </a:cubicBezTo>
                <a:cubicBezTo>
                  <a:pt x="344332" y="210224"/>
                  <a:pt x="348396" y="208000"/>
                  <a:pt x="352415" y="205664"/>
                </a:cubicBezTo>
                <a:cubicBezTo>
                  <a:pt x="356861" y="203352"/>
                  <a:pt x="361233" y="200813"/>
                  <a:pt x="365531" y="198044"/>
                </a:cubicBezTo>
                <a:cubicBezTo>
                  <a:pt x="369830" y="195275"/>
                  <a:pt x="374209" y="192736"/>
                  <a:pt x="378666" y="190424"/>
                </a:cubicBezTo>
                <a:lnTo>
                  <a:pt x="401431" y="190424"/>
                </a:lnTo>
                <a:close/>
              </a:path>
            </a:pathLst>
          </a:custGeom>
          <a:solidFill>
            <a:schemeClr val="accent1">
              <a:lumMod val="75000"/>
            </a:schemeClr>
          </a:solidFill>
          <a:ln w="952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7E82C31E-0ED8-8EF2-E2A1-ABF8964C92CF}"/>
              </a:ext>
            </a:extLst>
          </p:cNvPr>
          <p:cNvGrpSpPr/>
          <p:nvPr/>
        </p:nvGrpSpPr>
        <p:grpSpPr>
          <a:xfrm>
            <a:off x="8240820" y="1233109"/>
            <a:ext cx="329259" cy="329256"/>
            <a:chOff x="7998326" y="3070678"/>
            <a:chExt cx="701399" cy="701398"/>
          </a:xfrm>
          <a:solidFill>
            <a:schemeClr val="accent1">
              <a:lumMod val="75000"/>
            </a:schemeClr>
          </a:solidFill>
        </p:grpSpPr>
        <p:sp>
          <p:nvSpPr>
            <p:cNvPr id="23" name="Freeform: Shape 22">
              <a:extLst>
                <a:ext uri="{FF2B5EF4-FFF2-40B4-BE49-F238E27FC236}">
                  <a16:creationId xmlns:a16="http://schemas.microsoft.com/office/drawing/2014/main" id="{432D7368-9091-F784-AF70-AF216ADC740E}"/>
                </a:ext>
              </a:extLst>
            </p:cNvPr>
            <p:cNvSpPr/>
            <p:nvPr/>
          </p:nvSpPr>
          <p:spPr>
            <a:xfrm>
              <a:off x="8277485" y="3331816"/>
              <a:ext cx="94878" cy="138483"/>
            </a:xfrm>
            <a:custGeom>
              <a:avLst/>
              <a:gdLst>
                <a:gd name="connsiteX0" fmla="*/ 44282 w 94878"/>
                <a:gd name="connsiteY0" fmla="*/ 81763 h 138483"/>
                <a:gd name="connsiteX1" fmla="*/ 22460 w 94878"/>
                <a:gd name="connsiteY1" fmla="*/ 111290 h 138483"/>
                <a:gd name="connsiteX2" fmla="*/ 0 w 94878"/>
                <a:gd name="connsiteY2" fmla="*/ 138484 h 138483"/>
                <a:gd name="connsiteX3" fmla="*/ 94879 w 94878"/>
                <a:gd name="connsiteY3" fmla="*/ 138484 h 138483"/>
                <a:gd name="connsiteX4" fmla="*/ 94879 w 94878"/>
                <a:gd name="connsiteY4" fmla="*/ 0 h 138483"/>
                <a:gd name="connsiteX5" fmla="*/ 67685 w 94878"/>
                <a:gd name="connsiteY5" fmla="*/ 46015 h 138483"/>
                <a:gd name="connsiteX6" fmla="*/ 44282 w 94878"/>
                <a:gd name="connsiteY6" fmla="*/ 81763 h 138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78" h="138483">
                  <a:moveTo>
                    <a:pt x="44282" y="81763"/>
                  </a:moveTo>
                  <a:cubicBezTo>
                    <a:pt x="36890" y="92412"/>
                    <a:pt x="29616" y="102254"/>
                    <a:pt x="22460" y="111290"/>
                  </a:cubicBezTo>
                  <a:cubicBezTo>
                    <a:pt x="15304" y="120326"/>
                    <a:pt x="7817" y="129390"/>
                    <a:pt x="0" y="138484"/>
                  </a:cubicBezTo>
                  <a:lnTo>
                    <a:pt x="94879" y="138484"/>
                  </a:lnTo>
                  <a:lnTo>
                    <a:pt x="94879" y="0"/>
                  </a:lnTo>
                  <a:cubicBezTo>
                    <a:pt x="84960" y="17500"/>
                    <a:pt x="75895" y="32839"/>
                    <a:pt x="67685" y="46015"/>
                  </a:cubicBezTo>
                  <a:cubicBezTo>
                    <a:pt x="59474" y="59191"/>
                    <a:pt x="51673" y="71107"/>
                    <a:pt x="44282" y="81763"/>
                  </a:cubicBezTo>
                  <a:close/>
                </a:path>
              </a:pathLst>
            </a:custGeom>
            <a:grpFill/>
            <a:ln w="952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1A6E30DD-FC77-0D24-5A75-3477122793C7}"/>
                </a:ext>
              </a:extLst>
            </p:cNvPr>
            <p:cNvSpPr/>
            <p:nvPr/>
          </p:nvSpPr>
          <p:spPr>
            <a:xfrm>
              <a:off x="7998326" y="3070678"/>
              <a:ext cx="701399" cy="701398"/>
            </a:xfrm>
            <a:custGeom>
              <a:avLst/>
              <a:gdLst>
                <a:gd name="connsiteX0" fmla="*/ 361769 w 723519"/>
                <a:gd name="connsiteY0" fmla="*/ 0 h 723518"/>
                <a:gd name="connsiteX1" fmla="*/ 0 w 723519"/>
                <a:gd name="connsiteY1" fmla="*/ 361750 h 723518"/>
                <a:gd name="connsiteX2" fmla="*/ 361750 w 723519"/>
                <a:gd name="connsiteY2" fmla="*/ 723519 h 723518"/>
                <a:gd name="connsiteX3" fmla="*/ 723519 w 723519"/>
                <a:gd name="connsiteY3" fmla="*/ 361769 h 723518"/>
                <a:gd name="connsiteX4" fmla="*/ 723519 w 723519"/>
                <a:gd name="connsiteY4" fmla="*/ 361760 h 723518"/>
                <a:gd name="connsiteX5" fmla="*/ 362083 w 723519"/>
                <a:gd name="connsiteY5" fmla="*/ 0 h 723518"/>
                <a:gd name="connsiteX6" fmla="*/ 361769 w 723519"/>
                <a:gd name="connsiteY6" fmla="*/ 0 h 723518"/>
                <a:gd name="connsiteX7" fmla="*/ 472078 w 723519"/>
                <a:gd name="connsiteY7" fmla="*/ 445513 h 723518"/>
                <a:gd name="connsiteX8" fmla="*/ 428749 w 723519"/>
                <a:gd name="connsiteY8" fmla="*/ 445513 h 723518"/>
                <a:gd name="connsiteX9" fmla="*/ 428749 w 723519"/>
                <a:gd name="connsiteY9" fmla="*/ 513512 h 723518"/>
                <a:gd name="connsiteX10" fmla="*/ 374037 w 723519"/>
                <a:gd name="connsiteY10" fmla="*/ 513512 h 723518"/>
                <a:gd name="connsiteX11" fmla="*/ 374037 w 723519"/>
                <a:gd name="connsiteY11" fmla="*/ 445513 h 723518"/>
                <a:gd name="connsiteX12" fmla="*/ 225076 w 723519"/>
                <a:gd name="connsiteY12" fmla="*/ 445513 h 723518"/>
                <a:gd name="connsiteX13" fmla="*/ 225076 w 723519"/>
                <a:gd name="connsiteY13" fmla="*/ 402193 h 723518"/>
                <a:gd name="connsiteX14" fmla="*/ 268405 w 723519"/>
                <a:gd name="connsiteY14" fmla="*/ 351587 h 723518"/>
                <a:gd name="connsiteX15" fmla="*/ 308258 w 723519"/>
                <a:gd name="connsiteY15" fmla="*/ 297666 h 723518"/>
                <a:gd name="connsiteX16" fmla="*/ 342900 w 723519"/>
                <a:gd name="connsiteY16" fmla="*/ 243269 h 723518"/>
                <a:gd name="connsiteX17" fmla="*/ 371189 w 723519"/>
                <a:gd name="connsiteY17" fmla="*/ 190929 h 723518"/>
                <a:gd name="connsiteX18" fmla="*/ 428749 w 723519"/>
                <a:gd name="connsiteY18" fmla="*/ 190929 h 723518"/>
                <a:gd name="connsiteX19" fmla="*/ 428749 w 723519"/>
                <a:gd name="connsiteY19" fmla="*/ 399659 h 723518"/>
                <a:gd name="connsiteX20" fmla="*/ 472078 w 723519"/>
                <a:gd name="connsiteY20" fmla="*/ 399659 h 72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3519" h="723518">
                  <a:moveTo>
                    <a:pt x="361769" y="0"/>
                  </a:moveTo>
                  <a:cubicBezTo>
                    <a:pt x="161975" y="-5"/>
                    <a:pt x="6" y="161955"/>
                    <a:pt x="0" y="361750"/>
                  </a:cubicBezTo>
                  <a:cubicBezTo>
                    <a:pt x="-6" y="561545"/>
                    <a:pt x="161955" y="723513"/>
                    <a:pt x="361750" y="723519"/>
                  </a:cubicBezTo>
                  <a:cubicBezTo>
                    <a:pt x="561545" y="723524"/>
                    <a:pt x="723513" y="561564"/>
                    <a:pt x="723519" y="361769"/>
                  </a:cubicBezTo>
                  <a:cubicBezTo>
                    <a:pt x="723519" y="361766"/>
                    <a:pt x="723519" y="361762"/>
                    <a:pt x="723519" y="361760"/>
                  </a:cubicBezTo>
                  <a:cubicBezTo>
                    <a:pt x="723609" y="162055"/>
                    <a:pt x="561788" y="90"/>
                    <a:pt x="362083" y="0"/>
                  </a:cubicBezTo>
                  <a:cubicBezTo>
                    <a:pt x="361979" y="0"/>
                    <a:pt x="361874" y="0"/>
                    <a:pt x="361769" y="0"/>
                  </a:cubicBezTo>
                  <a:close/>
                  <a:moveTo>
                    <a:pt x="472078" y="445513"/>
                  </a:moveTo>
                  <a:lnTo>
                    <a:pt x="428749" y="445513"/>
                  </a:lnTo>
                  <a:lnTo>
                    <a:pt x="428749" y="513512"/>
                  </a:lnTo>
                  <a:lnTo>
                    <a:pt x="374037" y="513512"/>
                  </a:lnTo>
                  <a:lnTo>
                    <a:pt x="374037" y="445513"/>
                  </a:lnTo>
                  <a:lnTo>
                    <a:pt x="225076" y="445513"/>
                  </a:lnTo>
                  <a:lnTo>
                    <a:pt x="225076" y="402193"/>
                  </a:lnTo>
                  <a:cubicBezTo>
                    <a:pt x="239833" y="386165"/>
                    <a:pt x="254277" y="369297"/>
                    <a:pt x="268405" y="351587"/>
                  </a:cubicBezTo>
                  <a:cubicBezTo>
                    <a:pt x="282533" y="333877"/>
                    <a:pt x="295818" y="315903"/>
                    <a:pt x="308258" y="297666"/>
                  </a:cubicBezTo>
                  <a:cubicBezTo>
                    <a:pt x="320697" y="279428"/>
                    <a:pt x="332244" y="261296"/>
                    <a:pt x="342900" y="243269"/>
                  </a:cubicBezTo>
                  <a:cubicBezTo>
                    <a:pt x="353556" y="225241"/>
                    <a:pt x="362985" y="207795"/>
                    <a:pt x="371189" y="190929"/>
                  </a:cubicBezTo>
                  <a:lnTo>
                    <a:pt x="428749" y="190929"/>
                  </a:lnTo>
                  <a:lnTo>
                    <a:pt x="428749" y="399659"/>
                  </a:lnTo>
                  <a:lnTo>
                    <a:pt x="472078" y="399659"/>
                  </a:lnTo>
                  <a:close/>
                </a:path>
              </a:pathLst>
            </a:custGeom>
            <a:grpFill/>
            <a:ln w="952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5" name="Graphic 18" descr="Badge with solid fill">
            <a:extLst>
              <a:ext uri="{FF2B5EF4-FFF2-40B4-BE49-F238E27FC236}">
                <a16:creationId xmlns:a16="http://schemas.microsoft.com/office/drawing/2014/main" id="{DABEAD86-6EE4-A288-9816-8B0E91462575}"/>
              </a:ext>
            </a:extLst>
          </p:cNvPr>
          <p:cNvSpPr/>
          <p:nvPr/>
        </p:nvSpPr>
        <p:spPr>
          <a:xfrm>
            <a:off x="3411966" y="1237656"/>
            <a:ext cx="329245" cy="329245"/>
          </a:xfrm>
          <a:custGeom>
            <a:avLst/>
            <a:gdLst>
              <a:gd name="connsiteX0" fmla="*/ 361750 w 723499"/>
              <a:gd name="connsiteY0" fmla="*/ 0 h 723499"/>
              <a:gd name="connsiteX1" fmla="*/ 0 w 723499"/>
              <a:gd name="connsiteY1" fmla="*/ 361750 h 723499"/>
              <a:gd name="connsiteX2" fmla="*/ 361750 w 723499"/>
              <a:gd name="connsiteY2" fmla="*/ 723500 h 723499"/>
              <a:gd name="connsiteX3" fmla="*/ 723500 w 723499"/>
              <a:gd name="connsiteY3" fmla="*/ 361750 h 723499"/>
              <a:gd name="connsiteX4" fmla="*/ 723500 w 723499"/>
              <a:gd name="connsiteY4" fmla="*/ 361721 h 723499"/>
              <a:gd name="connsiteX5" fmla="*/ 362026 w 723499"/>
              <a:gd name="connsiteY5" fmla="*/ 0 h 723499"/>
              <a:gd name="connsiteX6" fmla="*/ 361750 w 723499"/>
              <a:gd name="connsiteY6" fmla="*/ 0 h 723499"/>
              <a:gd name="connsiteX7" fmla="*/ 465172 w 723499"/>
              <a:gd name="connsiteY7" fmla="*/ 523961 h 723499"/>
              <a:gd name="connsiteX8" fmla="*/ 258337 w 723499"/>
              <a:gd name="connsiteY8" fmla="*/ 523961 h 723499"/>
              <a:gd name="connsiteX9" fmla="*/ 258337 w 723499"/>
              <a:gd name="connsiteY9" fmla="*/ 493605 h 723499"/>
              <a:gd name="connsiteX10" fmla="*/ 265290 w 723499"/>
              <a:gd name="connsiteY10" fmla="*/ 456457 h 723499"/>
              <a:gd name="connsiteX11" fmla="*/ 284417 w 723499"/>
              <a:gd name="connsiteY11" fmla="*/ 425977 h 723499"/>
              <a:gd name="connsiteX12" fmla="*/ 312734 w 723499"/>
              <a:gd name="connsiteY12" fmla="*/ 400050 h 723499"/>
              <a:gd name="connsiteX13" fmla="*/ 347520 w 723499"/>
              <a:gd name="connsiteY13" fmla="*/ 376647 h 723499"/>
              <a:gd name="connsiteX14" fmla="*/ 377047 w 723499"/>
              <a:gd name="connsiteY14" fmla="*/ 355454 h 723499"/>
              <a:gd name="connsiteX15" fmla="*/ 395421 w 723499"/>
              <a:gd name="connsiteY15" fmla="*/ 335280 h 723499"/>
              <a:gd name="connsiteX16" fmla="*/ 404765 w 723499"/>
              <a:gd name="connsiteY16" fmla="*/ 314877 h 723499"/>
              <a:gd name="connsiteX17" fmla="*/ 407289 w 723499"/>
              <a:gd name="connsiteY17" fmla="*/ 292103 h 723499"/>
              <a:gd name="connsiteX18" fmla="*/ 404127 w 723499"/>
              <a:gd name="connsiteY18" fmla="*/ 272501 h 723499"/>
              <a:gd name="connsiteX19" fmla="*/ 394792 w 723499"/>
              <a:gd name="connsiteY19" fmla="*/ 255899 h 723499"/>
              <a:gd name="connsiteX20" fmla="*/ 378981 w 723499"/>
              <a:gd name="connsiteY20" fmla="*/ 244469 h 723499"/>
              <a:gd name="connsiteX21" fmla="*/ 356692 w 723499"/>
              <a:gd name="connsiteY21" fmla="*/ 240201 h 723499"/>
              <a:gd name="connsiteX22" fmla="*/ 313677 w 723499"/>
              <a:gd name="connsiteY22" fmla="*/ 250327 h 723499"/>
              <a:gd name="connsiteX23" fmla="*/ 275415 w 723499"/>
              <a:gd name="connsiteY23" fmla="*/ 277520 h 723499"/>
              <a:gd name="connsiteX24" fmla="*/ 275415 w 723499"/>
              <a:gd name="connsiteY24" fmla="*/ 228181 h 723499"/>
              <a:gd name="connsiteX25" fmla="*/ 313830 w 723499"/>
              <a:gd name="connsiteY25" fmla="*/ 206045 h 723499"/>
              <a:gd name="connsiteX26" fmla="*/ 361455 w 723499"/>
              <a:gd name="connsiteY26" fmla="*/ 199377 h 723499"/>
              <a:gd name="connsiteX27" fmla="*/ 399402 w 723499"/>
              <a:gd name="connsiteY27" fmla="*/ 205092 h 723499"/>
              <a:gd name="connsiteX28" fmla="*/ 430397 w 723499"/>
              <a:gd name="connsiteY28" fmla="*/ 221694 h 723499"/>
              <a:gd name="connsiteX29" fmla="*/ 451275 w 723499"/>
              <a:gd name="connsiteY29" fmla="*/ 248888 h 723499"/>
              <a:gd name="connsiteX30" fmla="*/ 458895 w 723499"/>
              <a:gd name="connsiteY30" fmla="*/ 286036 h 723499"/>
              <a:gd name="connsiteX31" fmla="*/ 454924 w 723499"/>
              <a:gd name="connsiteY31" fmla="*/ 320183 h 723499"/>
              <a:gd name="connsiteX32" fmla="*/ 441893 w 723499"/>
              <a:gd name="connsiteY32" fmla="*/ 349701 h 723499"/>
              <a:gd name="connsiteX33" fmla="*/ 418348 w 723499"/>
              <a:gd name="connsiteY33" fmla="*/ 376590 h 723499"/>
              <a:gd name="connsiteX34" fmla="*/ 382924 w 723499"/>
              <a:gd name="connsiteY34" fmla="*/ 402831 h 723499"/>
              <a:gd name="connsiteX35" fmla="*/ 352558 w 723499"/>
              <a:gd name="connsiteY35" fmla="*/ 422758 h 723499"/>
              <a:gd name="connsiteX36" fmla="*/ 329936 w 723499"/>
              <a:gd name="connsiteY36" fmla="*/ 440941 h 723499"/>
              <a:gd name="connsiteX37" fmla="*/ 315878 w 723499"/>
              <a:gd name="connsiteY37" fmla="*/ 459600 h 723499"/>
              <a:gd name="connsiteX38" fmla="*/ 311115 w 723499"/>
              <a:gd name="connsiteY38" fmla="*/ 480955 h 723499"/>
              <a:gd name="connsiteX39" fmla="*/ 465134 w 723499"/>
              <a:gd name="connsiteY39" fmla="*/ 480955 h 72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23499" h="723499">
                <a:moveTo>
                  <a:pt x="361750" y="0"/>
                </a:moveTo>
                <a:cubicBezTo>
                  <a:pt x="161961" y="0"/>
                  <a:pt x="0" y="161961"/>
                  <a:pt x="0" y="361750"/>
                </a:cubicBezTo>
                <a:cubicBezTo>
                  <a:pt x="0" y="561539"/>
                  <a:pt x="161961" y="723500"/>
                  <a:pt x="361750" y="723500"/>
                </a:cubicBezTo>
                <a:cubicBezTo>
                  <a:pt x="561539" y="723500"/>
                  <a:pt x="723500" y="561539"/>
                  <a:pt x="723500" y="361750"/>
                </a:cubicBezTo>
                <a:cubicBezTo>
                  <a:pt x="723500" y="361740"/>
                  <a:pt x="723500" y="361731"/>
                  <a:pt x="723500" y="361721"/>
                </a:cubicBezTo>
                <a:cubicBezTo>
                  <a:pt x="723569" y="162016"/>
                  <a:pt x="561731" y="69"/>
                  <a:pt x="362026" y="0"/>
                </a:cubicBezTo>
                <a:cubicBezTo>
                  <a:pt x="361934" y="0"/>
                  <a:pt x="361842" y="0"/>
                  <a:pt x="361750" y="0"/>
                </a:cubicBezTo>
                <a:close/>
                <a:moveTo>
                  <a:pt x="465172" y="523961"/>
                </a:moveTo>
                <a:lnTo>
                  <a:pt x="258337" y="523961"/>
                </a:lnTo>
                <a:lnTo>
                  <a:pt x="258337" y="493605"/>
                </a:lnTo>
                <a:cubicBezTo>
                  <a:pt x="258148" y="480882"/>
                  <a:pt x="260513" y="468250"/>
                  <a:pt x="265290" y="456457"/>
                </a:cubicBezTo>
                <a:cubicBezTo>
                  <a:pt x="269973" y="445328"/>
                  <a:pt x="276432" y="435033"/>
                  <a:pt x="284417" y="425977"/>
                </a:cubicBezTo>
                <a:cubicBezTo>
                  <a:pt x="292914" y="416360"/>
                  <a:pt x="302406" y="407669"/>
                  <a:pt x="312734" y="400050"/>
                </a:cubicBezTo>
                <a:cubicBezTo>
                  <a:pt x="323491" y="392042"/>
                  <a:pt x="335087" y="384241"/>
                  <a:pt x="347520" y="376647"/>
                </a:cubicBezTo>
                <a:cubicBezTo>
                  <a:pt x="357931" y="370412"/>
                  <a:pt x="367808" y="363324"/>
                  <a:pt x="377047" y="355454"/>
                </a:cubicBezTo>
                <a:cubicBezTo>
                  <a:pt x="383994" y="349527"/>
                  <a:pt x="390167" y="342749"/>
                  <a:pt x="395421" y="335280"/>
                </a:cubicBezTo>
                <a:cubicBezTo>
                  <a:pt x="399745" y="329101"/>
                  <a:pt x="402911" y="322188"/>
                  <a:pt x="404765" y="314877"/>
                </a:cubicBezTo>
                <a:cubicBezTo>
                  <a:pt x="406502" y="307413"/>
                  <a:pt x="407350" y="299768"/>
                  <a:pt x="407289" y="292103"/>
                </a:cubicBezTo>
                <a:cubicBezTo>
                  <a:pt x="407300" y="285441"/>
                  <a:pt x="406233" y="278822"/>
                  <a:pt x="404127" y="272501"/>
                </a:cubicBezTo>
                <a:cubicBezTo>
                  <a:pt x="402144" y="266404"/>
                  <a:pt x="398971" y="260761"/>
                  <a:pt x="394792" y="255899"/>
                </a:cubicBezTo>
                <a:cubicBezTo>
                  <a:pt x="390438" y="250959"/>
                  <a:pt x="385037" y="247054"/>
                  <a:pt x="378981" y="244469"/>
                </a:cubicBezTo>
                <a:cubicBezTo>
                  <a:pt x="371932" y="241502"/>
                  <a:pt x="364339" y="240047"/>
                  <a:pt x="356692" y="240201"/>
                </a:cubicBezTo>
                <a:cubicBezTo>
                  <a:pt x="341757" y="240145"/>
                  <a:pt x="327019" y="243614"/>
                  <a:pt x="313677" y="250327"/>
                </a:cubicBezTo>
                <a:cubicBezTo>
                  <a:pt x="299647" y="257446"/>
                  <a:pt x="286752" y="266610"/>
                  <a:pt x="275415" y="277520"/>
                </a:cubicBezTo>
                <a:lnTo>
                  <a:pt x="275415" y="228181"/>
                </a:lnTo>
                <a:cubicBezTo>
                  <a:pt x="286370" y="217977"/>
                  <a:pt x="299508" y="210405"/>
                  <a:pt x="313830" y="206045"/>
                </a:cubicBezTo>
                <a:cubicBezTo>
                  <a:pt x="329284" y="201462"/>
                  <a:pt x="345336" y="199214"/>
                  <a:pt x="361455" y="199377"/>
                </a:cubicBezTo>
                <a:cubicBezTo>
                  <a:pt x="374325" y="199288"/>
                  <a:pt x="387129" y="201217"/>
                  <a:pt x="399402" y="205092"/>
                </a:cubicBezTo>
                <a:cubicBezTo>
                  <a:pt x="410695" y="208606"/>
                  <a:pt x="421215" y="214241"/>
                  <a:pt x="430397" y="221694"/>
                </a:cubicBezTo>
                <a:cubicBezTo>
                  <a:pt x="439324" y="229062"/>
                  <a:pt x="446463" y="238360"/>
                  <a:pt x="451275" y="248888"/>
                </a:cubicBezTo>
                <a:cubicBezTo>
                  <a:pt x="456514" y="260560"/>
                  <a:pt x="459115" y="273244"/>
                  <a:pt x="458895" y="286036"/>
                </a:cubicBezTo>
                <a:cubicBezTo>
                  <a:pt x="459007" y="297540"/>
                  <a:pt x="457672" y="309012"/>
                  <a:pt x="454924" y="320183"/>
                </a:cubicBezTo>
                <a:cubicBezTo>
                  <a:pt x="452230" y="330671"/>
                  <a:pt x="447828" y="340644"/>
                  <a:pt x="441893" y="349701"/>
                </a:cubicBezTo>
                <a:cubicBezTo>
                  <a:pt x="435278" y="359673"/>
                  <a:pt x="427359" y="368716"/>
                  <a:pt x="418348" y="376590"/>
                </a:cubicBezTo>
                <a:cubicBezTo>
                  <a:pt x="407255" y="386264"/>
                  <a:pt x="395409" y="395038"/>
                  <a:pt x="382924" y="402831"/>
                </a:cubicBezTo>
                <a:cubicBezTo>
                  <a:pt x="371532" y="410006"/>
                  <a:pt x="361410" y="416649"/>
                  <a:pt x="352558" y="422758"/>
                </a:cubicBezTo>
                <a:cubicBezTo>
                  <a:pt x="344540" y="428200"/>
                  <a:pt x="336975" y="434281"/>
                  <a:pt x="329936" y="440941"/>
                </a:cubicBezTo>
                <a:cubicBezTo>
                  <a:pt x="324212" y="446306"/>
                  <a:pt x="319456" y="452619"/>
                  <a:pt x="315878" y="459600"/>
                </a:cubicBezTo>
                <a:cubicBezTo>
                  <a:pt x="312659" y="466254"/>
                  <a:pt x="311029" y="473564"/>
                  <a:pt x="311115" y="480955"/>
                </a:cubicBezTo>
                <a:lnTo>
                  <a:pt x="465134" y="480955"/>
                </a:lnTo>
                <a:close/>
              </a:path>
            </a:pathLst>
          </a:custGeom>
          <a:solidFill>
            <a:schemeClr val="accent1">
              <a:lumMod val="75000"/>
            </a:schemeClr>
          </a:solidFill>
          <a:ln w="952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Graphic 20" descr="Badge 3 with solid fill">
            <a:extLst>
              <a:ext uri="{FF2B5EF4-FFF2-40B4-BE49-F238E27FC236}">
                <a16:creationId xmlns:a16="http://schemas.microsoft.com/office/drawing/2014/main" id="{603F3E51-3608-FE85-574F-F8F4959D72E7}"/>
              </a:ext>
            </a:extLst>
          </p:cNvPr>
          <p:cNvSpPr/>
          <p:nvPr/>
        </p:nvSpPr>
        <p:spPr>
          <a:xfrm>
            <a:off x="5826369" y="1233105"/>
            <a:ext cx="329255" cy="329256"/>
          </a:xfrm>
          <a:custGeom>
            <a:avLst/>
            <a:gdLst>
              <a:gd name="connsiteX0" fmla="*/ 361769 w 723518"/>
              <a:gd name="connsiteY0" fmla="*/ 0 h 723519"/>
              <a:gd name="connsiteX1" fmla="*/ 0 w 723518"/>
              <a:gd name="connsiteY1" fmla="*/ 361750 h 723519"/>
              <a:gd name="connsiteX2" fmla="*/ 361750 w 723518"/>
              <a:gd name="connsiteY2" fmla="*/ 723519 h 723519"/>
              <a:gd name="connsiteX3" fmla="*/ 723519 w 723518"/>
              <a:gd name="connsiteY3" fmla="*/ 361769 h 723519"/>
              <a:gd name="connsiteX4" fmla="*/ 723519 w 723518"/>
              <a:gd name="connsiteY4" fmla="*/ 361731 h 723519"/>
              <a:gd name="connsiteX5" fmla="*/ 362055 w 723518"/>
              <a:gd name="connsiteY5" fmla="*/ 0 h 723519"/>
              <a:gd name="connsiteX6" fmla="*/ 361769 w 723518"/>
              <a:gd name="connsiteY6" fmla="*/ 0 h 723519"/>
              <a:gd name="connsiteX7" fmla="*/ 457476 w 723518"/>
              <a:gd name="connsiteY7" fmla="*/ 471792 h 723519"/>
              <a:gd name="connsiteX8" fmla="*/ 430425 w 723518"/>
              <a:gd name="connsiteY8" fmla="*/ 501520 h 723519"/>
              <a:gd name="connsiteX9" fmla="*/ 390744 w 723518"/>
              <a:gd name="connsiteY9" fmla="*/ 519703 h 723519"/>
              <a:gd name="connsiteX10" fmla="*/ 343119 w 723518"/>
              <a:gd name="connsiteY10" fmla="*/ 525875 h 723519"/>
              <a:gd name="connsiteX11" fmla="*/ 294732 w 723518"/>
              <a:gd name="connsiteY11" fmla="*/ 521599 h 723519"/>
              <a:gd name="connsiteX12" fmla="*/ 256470 w 723518"/>
              <a:gd name="connsiteY12" fmla="*/ 508797 h 723519"/>
              <a:gd name="connsiteX13" fmla="*/ 256470 w 723518"/>
              <a:gd name="connsiteY13" fmla="*/ 460058 h 723519"/>
              <a:gd name="connsiteX14" fmla="*/ 298380 w 723518"/>
              <a:gd name="connsiteY14" fmla="*/ 479355 h 723519"/>
              <a:gd name="connsiteX15" fmla="*/ 344700 w 723518"/>
              <a:gd name="connsiteY15" fmla="*/ 485680 h 723519"/>
              <a:gd name="connsiteX16" fmla="*/ 367160 w 723518"/>
              <a:gd name="connsiteY16" fmla="*/ 483461 h 723519"/>
              <a:gd name="connsiteX17" fmla="*/ 389468 w 723518"/>
              <a:gd name="connsiteY17" fmla="*/ 475402 h 723519"/>
              <a:gd name="connsiteX18" fmla="*/ 406546 w 723518"/>
              <a:gd name="connsiteY18" fmla="*/ 459429 h 723519"/>
              <a:gd name="connsiteX19" fmla="*/ 413328 w 723518"/>
              <a:gd name="connsiteY19" fmla="*/ 433816 h 723519"/>
              <a:gd name="connsiteX20" fmla="*/ 406860 w 723518"/>
              <a:gd name="connsiteY20" fmla="*/ 407403 h 723519"/>
              <a:gd name="connsiteX21" fmla="*/ 388830 w 723518"/>
              <a:gd name="connsiteY21" fmla="*/ 389696 h 723519"/>
              <a:gd name="connsiteX22" fmla="*/ 361636 w 723518"/>
              <a:gd name="connsiteY22" fmla="*/ 379733 h 723519"/>
              <a:gd name="connsiteX23" fmla="*/ 327622 w 723518"/>
              <a:gd name="connsiteY23" fmla="*/ 376571 h 723519"/>
              <a:gd name="connsiteX24" fmla="*/ 298228 w 723518"/>
              <a:gd name="connsiteY24" fmla="*/ 376571 h 723519"/>
              <a:gd name="connsiteX25" fmla="*/ 298228 w 723518"/>
              <a:gd name="connsiteY25" fmla="*/ 336090 h 723519"/>
              <a:gd name="connsiteX26" fmla="*/ 326060 w 723518"/>
              <a:gd name="connsiteY26" fmla="*/ 336090 h 723519"/>
              <a:gd name="connsiteX27" fmla="*/ 356273 w 723518"/>
              <a:gd name="connsiteY27" fmla="*/ 333232 h 723519"/>
              <a:gd name="connsiteX28" fmla="*/ 379990 w 723518"/>
              <a:gd name="connsiteY28" fmla="*/ 323907 h 723519"/>
              <a:gd name="connsiteX29" fmla="*/ 395488 w 723518"/>
              <a:gd name="connsiteY29" fmla="*/ 307296 h 723519"/>
              <a:gd name="connsiteX30" fmla="*/ 401022 w 723518"/>
              <a:gd name="connsiteY30" fmla="*/ 282635 h 723519"/>
              <a:gd name="connsiteX31" fmla="*/ 395811 w 723518"/>
              <a:gd name="connsiteY31" fmla="*/ 260337 h 723519"/>
              <a:gd name="connsiteX32" fmla="*/ 382476 w 723518"/>
              <a:gd name="connsiteY32" fmla="*/ 246736 h 723519"/>
              <a:gd name="connsiteX33" fmla="*/ 364912 w 723518"/>
              <a:gd name="connsiteY33" fmla="*/ 239935 h 723519"/>
              <a:gd name="connsiteX34" fmla="*/ 346577 w 723518"/>
              <a:gd name="connsiteY34" fmla="*/ 238030 h 723519"/>
              <a:gd name="connsiteX35" fmla="*/ 307353 w 723518"/>
              <a:gd name="connsiteY35" fmla="*/ 243745 h 723519"/>
              <a:gd name="connsiteX36" fmla="*/ 270034 w 723518"/>
              <a:gd name="connsiteY36" fmla="*/ 260814 h 723519"/>
              <a:gd name="connsiteX37" fmla="*/ 270034 w 723518"/>
              <a:gd name="connsiteY37" fmla="*/ 215941 h 723519"/>
              <a:gd name="connsiteX38" fmla="*/ 307610 w 723518"/>
              <a:gd name="connsiteY38" fmla="*/ 202178 h 723519"/>
              <a:gd name="connsiteX39" fmla="*/ 351082 w 723518"/>
              <a:gd name="connsiteY39" fmla="*/ 197596 h 723519"/>
              <a:gd name="connsiteX40" fmla="*/ 389839 w 723518"/>
              <a:gd name="connsiteY40" fmla="*/ 202178 h 723519"/>
              <a:gd name="connsiteX41" fmla="*/ 423177 w 723518"/>
              <a:gd name="connsiteY41" fmla="*/ 216256 h 723519"/>
              <a:gd name="connsiteX42" fmla="*/ 446427 w 723518"/>
              <a:gd name="connsiteY42" fmla="*/ 240287 h 723519"/>
              <a:gd name="connsiteX43" fmla="*/ 455114 w 723518"/>
              <a:gd name="connsiteY43" fmla="*/ 274758 h 723519"/>
              <a:gd name="connsiteX44" fmla="*/ 436940 w 723518"/>
              <a:gd name="connsiteY44" fmla="*/ 326631 h 723519"/>
              <a:gd name="connsiteX45" fmla="*/ 387125 w 723518"/>
              <a:gd name="connsiteY45" fmla="*/ 354140 h 723519"/>
              <a:gd name="connsiteX46" fmla="*/ 417166 w 723518"/>
              <a:gd name="connsiteY46" fmla="*/ 361760 h 723519"/>
              <a:gd name="connsiteX47" fmla="*/ 442951 w 723518"/>
              <a:gd name="connsiteY47" fmla="*/ 377733 h 723519"/>
              <a:gd name="connsiteX48" fmla="*/ 460810 w 723518"/>
              <a:gd name="connsiteY48" fmla="*/ 401136 h 723519"/>
              <a:gd name="connsiteX49" fmla="*/ 467477 w 723518"/>
              <a:gd name="connsiteY49" fmla="*/ 430711 h 723519"/>
              <a:gd name="connsiteX50" fmla="*/ 457476 w 723518"/>
              <a:gd name="connsiteY50" fmla="*/ 471792 h 72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23518" h="723519">
                <a:moveTo>
                  <a:pt x="361769" y="0"/>
                </a:moveTo>
                <a:cubicBezTo>
                  <a:pt x="161975" y="-5"/>
                  <a:pt x="6" y="161956"/>
                  <a:pt x="0" y="361750"/>
                </a:cubicBezTo>
                <a:cubicBezTo>
                  <a:pt x="-6" y="561545"/>
                  <a:pt x="161955" y="723513"/>
                  <a:pt x="361750" y="723519"/>
                </a:cubicBezTo>
                <a:cubicBezTo>
                  <a:pt x="561545" y="723524"/>
                  <a:pt x="723513" y="561564"/>
                  <a:pt x="723519" y="361769"/>
                </a:cubicBezTo>
                <a:cubicBezTo>
                  <a:pt x="723519" y="361757"/>
                  <a:pt x="723519" y="361743"/>
                  <a:pt x="723519" y="361731"/>
                </a:cubicBezTo>
                <a:cubicBezTo>
                  <a:pt x="723592" y="162026"/>
                  <a:pt x="561760" y="73"/>
                  <a:pt x="362055" y="0"/>
                </a:cubicBezTo>
                <a:cubicBezTo>
                  <a:pt x="361960" y="0"/>
                  <a:pt x="361864" y="0"/>
                  <a:pt x="361769" y="0"/>
                </a:cubicBezTo>
                <a:close/>
                <a:moveTo>
                  <a:pt x="457476" y="471792"/>
                </a:moveTo>
                <a:cubicBezTo>
                  <a:pt x="450821" y="483618"/>
                  <a:pt x="441572" y="493782"/>
                  <a:pt x="430425" y="501520"/>
                </a:cubicBezTo>
                <a:cubicBezTo>
                  <a:pt x="418360" y="509849"/>
                  <a:pt x="404930" y="516002"/>
                  <a:pt x="390744" y="519703"/>
                </a:cubicBezTo>
                <a:cubicBezTo>
                  <a:pt x="375215" y="523877"/>
                  <a:pt x="359198" y="525953"/>
                  <a:pt x="343119" y="525875"/>
                </a:cubicBezTo>
                <a:cubicBezTo>
                  <a:pt x="326893" y="525932"/>
                  <a:pt x="310697" y="524500"/>
                  <a:pt x="294732" y="521599"/>
                </a:cubicBezTo>
                <a:cubicBezTo>
                  <a:pt x="281366" y="519445"/>
                  <a:pt x="268441" y="515121"/>
                  <a:pt x="256470" y="508797"/>
                </a:cubicBezTo>
                <a:lnTo>
                  <a:pt x="256470" y="460058"/>
                </a:lnTo>
                <a:cubicBezTo>
                  <a:pt x="269181" y="468931"/>
                  <a:pt x="283374" y="475466"/>
                  <a:pt x="298380" y="479355"/>
                </a:cubicBezTo>
                <a:cubicBezTo>
                  <a:pt x="313475" y="483490"/>
                  <a:pt x="329050" y="485617"/>
                  <a:pt x="344700" y="485680"/>
                </a:cubicBezTo>
                <a:cubicBezTo>
                  <a:pt x="352239" y="485627"/>
                  <a:pt x="359757" y="484884"/>
                  <a:pt x="367160" y="483461"/>
                </a:cubicBezTo>
                <a:cubicBezTo>
                  <a:pt x="374997" y="482052"/>
                  <a:pt x="382540" y="479328"/>
                  <a:pt x="389468" y="475402"/>
                </a:cubicBezTo>
                <a:cubicBezTo>
                  <a:pt x="396330" y="471486"/>
                  <a:pt x="402180" y="466015"/>
                  <a:pt x="406546" y="459429"/>
                </a:cubicBezTo>
                <a:cubicBezTo>
                  <a:pt x="411320" y="451763"/>
                  <a:pt x="413682" y="442840"/>
                  <a:pt x="413328" y="433816"/>
                </a:cubicBezTo>
                <a:cubicBezTo>
                  <a:pt x="413607" y="424588"/>
                  <a:pt x="411371" y="415459"/>
                  <a:pt x="406860" y="407403"/>
                </a:cubicBezTo>
                <a:cubicBezTo>
                  <a:pt x="402457" y="400061"/>
                  <a:pt x="396250" y="393965"/>
                  <a:pt x="388830" y="389696"/>
                </a:cubicBezTo>
                <a:cubicBezTo>
                  <a:pt x="380382" y="384887"/>
                  <a:pt x="371191" y="381520"/>
                  <a:pt x="361636" y="379733"/>
                </a:cubicBezTo>
                <a:cubicBezTo>
                  <a:pt x="350430" y="377554"/>
                  <a:pt x="339037" y="376495"/>
                  <a:pt x="327622" y="376571"/>
                </a:cubicBezTo>
                <a:lnTo>
                  <a:pt x="298228" y="376571"/>
                </a:lnTo>
                <a:lnTo>
                  <a:pt x="298228" y="336090"/>
                </a:lnTo>
                <a:lnTo>
                  <a:pt x="326060" y="336090"/>
                </a:lnTo>
                <a:cubicBezTo>
                  <a:pt x="336202" y="336164"/>
                  <a:pt x="346325" y="335207"/>
                  <a:pt x="356273" y="333232"/>
                </a:cubicBezTo>
                <a:cubicBezTo>
                  <a:pt x="364693" y="331638"/>
                  <a:pt x="372739" y="328474"/>
                  <a:pt x="379990" y="323907"/>
                </a:cubicBezTo>
                <a:cubicBezTo>
                  <a:pt x="386469" y="319759"/>
                  <a:pt x="391799" y="314047"/>
                  <a:pt x="395488" y="307296"/>
                </a:cubicBezTo>
                <a:cubicBezTo>
                  <a:pt x="399380" y="299673"/>
                  <a:pt x="401284" y="291191"/>
                  <a:pt x="401022" y="282635"/>
                </a:cubicBezTo>
                <a:cubicBezTo>
                  <a:pt x="401339" y="274868"/>
                  <a:pt x="399539" y="267160"/>
                  <a:pt x="395811" y="260337"/>
                </a:cubicBezTo>
                <a:cubicBezTo>
                  <a:pt x="392555" y="254774"/>
                  <a:pt x="387974" y="250102"/>
                  <a:pt x="382476" y="246736"/>
                </a:cubicBezTo>
                <a:cubicBezTo>
                  <a:pt x="377066" y="243456"/>
                  <a:pt x="371121" y="241154"/>
                  <a:pt x="364912" y="239935"/>
                </a:cubicBezTo>
                <a:cubicBezTo>
                  <a:pt x="358878" y="238697"/>
                  <a:pt x="352736" y="238058"/>
                  <a:pt x="346577" y="238030"/>
                </a:cubicBezTo>
                <a:cubicBezTo>
                  <a:pt x="333304" y="238153"/>
                  <a:pt x="320109" y="240076"/>
                  <a:pt x="307353" y="243745"/>
                </a:cubicBezTo>
                <a:cubicBezTo>
                  <a:pt x="294062" y="247351"/>
                  <a:pt x="281454" y="253117"/>
                  <a:pt x="270034" y="260814"/>
                </a:cubicBezTo>
                <a:lnTo>
                  <a:pt x="270034" y="215941"/>
                </a:lnTo>
                <a:cubicBezTo>
                  <a:pt x="281875" y="209666"/>
                  <a:pt x="294517" y="205036"/>
                  <a:pt x="307610" y="202178"/>
                </a:cubicBezTo>
                <a:cubicBezTo>
                  <a:pt x="321888" y="199054"/>
                  <a:pt x="336467" y="197518"/>
                  <a:pt x="351082" y="197596"/>
                </a:cubicBezTo>
                <a:cubicBezTo>
                  <a:pt x="364138" y="197572"/>
                  <a:pt x="377149" y="199111"/>
                  <a:pt x="389839" y="202178"/>
                </a:cubicBezTo>
                <a:cubicBezTo>
                  <a:pt x="401669" y="204946"/>
                  <a:pt x="412943" y="209706"/>
                  <a:pt x="423177" y="216256"/>
                </a:cubicBezTo>
                <a:cubicBezTo>
                  <a:pt x="432670" y="222374"/>
                  <a:pt x="440627" y="230597"/>
                  <a:pt x="446427" y="240287"/>
                </a:cubicBezTo>
                <a:cubicBezTo>
                  <a:pt x="452420" y="250768"/>
                  <a:pt x="455425" y="262690"/>
                  <a:pt x="455114" y="274758"/>
                </a:cubicBezTo>
                <a:cubicBezTo>
                  <a:pt x="455868" y="293730"/>
                  <a:pt x="449370" y="312278"/>
                  <a:pt x="436940" y="326631"/>
                </a:cubicBezTo>
                <a:cubicBezTo>
                  <a:pt x="423629" y="340796"/>
                  <a:pt x="406203" y="350419"/>
                  <a:pt x="387125" y="354140"/>
                </a:cubicBezTo>
                <a:cubicBezTo>
                  <a:pt x="397455" y="355207"/>
                  <a:pt x="407576" y="357774"/>
                  <a:pt x="417166" y="361760"/>
                </a:cubicBezTo>
                <a:cubicBezTo>
                  <a:pt x="426593" y="365607"/>
                  <a:pt x="435309" y="371005"/>
                  <a:pt x="442951" y="377733"/>
                </a:cubicBezTo>
                <a:cubicBezTo>
                  <a:pt x="450369" y="384299"/>
                  <a:pt x="456435" y="392248"/>
                  <a:pt x="460810" y="401136"/>
                </a:cubicBezTo>
                <a:cubicBezTo>
                  <a:pt x="465303" y="410341"/>
                  <a:pt x="467586" y="420468"/>
                  <a:pt x="467477" y="430711"/>
                </a:cubicBezTo>
                <a:cubicBezTo>
                  <a:pt x="467777" y="445042"/>
                  <a:pt x="464329" y="459202"/>
                  <a:pt x="457476" y="471792"/>
                </a:cubicBezTo>
                <a:close/>
              </a:path>
            </a:pathLst>
          </a:custGeom>
          <a:solidFill>
            <a:schemeClr val="accent1">
              <a:lumMod val="75000"/>
            </a:schemeClr>
          </a:solidFill>
          <a:ln w="952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Graphic 22" descr="Badge 5 with solid fill">
            <a:extLst>
              <a:ext uri="{FF2B5EF4-FFF2-40B4-BE49-F238E27FC236}">
                <a16:creationId xmlns:a16="http://schemas.microsoft.com/office/drawing/2014/main" id="{3BB82E86-A3F1-1AA7-7912-C923966DCB6C}"/>
              </a:ext>
            </a:extLst>
          </p:cNvPr>
          <p:cNvSpPr/>
          <p:nvPr/>
        </p:nvSpPr>
        <p:spPr>
          <a:xfrm>
            <a:off x="10655207" y="1233119"/>
            <a:ext cx="329245" cy="329246"/>
          </a:xfrm>
          <a:custGeom>
            <a:avLst/>
            <a:gdLst>
              <a:gd name="connsiteX0" fmla="*/ 361750 w 723499"/>
              <a:gd name="connsiteY0" fmla="*/ 0 h 723500"/>
              <a:gd name="connsiteX1" fmla="*/ 0 w 723499"/>
              <a:gd name="connsiteY1" fmla="*/ 361750 h 723500"/>
              <a:gd name="connsiteX2" fmla="*/ 361750 w 723499"/>
              <a:gd name="connsiteY2" fmla="*/ 723500 h 723500"/>
              <a:gd name="connsiteX3" fmla="*/ 723500 w 723499"/>
              <a:gd name="connsiteY3" fmla="*/ 361750 h 723500"/>
              <a:gd name="connsiteX4" fmla="*/ 362093 w 723499"/>
              <a:gd name="connsiteY4" fmla="*/ 0 h 723500"/>
              <a:gd name="connsiteX5" fmla="*/ 361750 w 723499"/>
              <a:gd name="connsiteY5" fmla="*/ 0 h 723500"/>
              <a:gd name="connsiteX6" fmla="*/ 468735 w 723499"/>
              <a:gd name="connsiteY6" fmla="*/ 461420 h 723500"/>
              <a:gd name="connsiteX7" fmla="*/ 439007 w 723499"/>
              <a:gd name="connsiteY7" fmla="*/ 493205 h 723500"/>
              <a:gd name="connsiteX8" fmla="*/ 396478 w 723499"/>
              <a:gd name="connsiteY8" fmla="*/ 511540 h 723500"/>
              <a:gd name="connsiteX9" fmla="*/ 346510 w 723499"/>
              <a:gd name="connsiteY9" fmla="*/ 517389 h 723500"/>
              <a:gd name="connsiteX10" fmla="*/ 268405 w 723499"/>
              <a:gd name="connsiteY10" fmla="*/ 504111 h 723500"/>
              <a:gd name="connsiteX11" fmla="*/ 268405 w 723499"/>
              <a:gd name="connsiteY11" fmla="*/ 456362 h 723500"/>
              <a:gd name="connsiteX12" fmla="*/ 347139 w 723499"/>
              <a:gd name="connsiteY12" fmla="*/ 477250 h 723500"/>
              <a:gd name="connsiteX13" fmla="*/ 378771 w 723499"/>
              <a:gd name="connsiteY13" fmla="*/ 473440 h 723500"/>
              <a:gd name="connsiteX14" fmla="*/ 403898 w 723499"/>
              <a:gd name="connsiteY14" fmla="*/ 462010 h 723500"/>
              <a:gd name="connsiteX15" fmla="*/ 426520 w 723499"/>
              <a:gd name="connsiteY15" fmla="*/ 417100 h 723500"/>
              <a:gd name="connsiteX16" fmla="*/ 419395 w 723499"/>
              <a:gd name="connsiteY16" fmla="*/ 391325 h 723500"/>
              <a:gd name="connsiteX17" fmla="*/ 400422 w 723499"/>
              <a:gd name="connsiteY17" fmla="*/ 373771 h 723500"/>
              <a:gd name="connsiteX18" fmla="*/ 372799 w 723499"/>
              <a:gd name="connsiteY18" fmla="*/ 363655 h 723500"/>
              <a:gd name="connsiteX19" fmla="*/ 339585 w 723499"/>
              <a:gd name="connsiteY19" fmla="*/ 360493 h 723500"/>
              <a:gd name="connsiteX20" fmla="*/ 280445 w 723499"/>
              <a:gd name="connsiteY20" fmla="*/ 363350 h 723500"/>
              <a:gd name="connsiteX21" fmla="*/ 296228 w 723499"/>
              <a:gd name="connsiteY21" fmla="*/ 194501 h 723500"/>
              <a:gd name="connsiteX22" fmla="*/ 462915 w 723499"/>
              <a:gd name="connsiteY22" fmla="*/ 194501 h 723500"/>
              <a:gd name="connsiteX23" fmla="*/ 462915 w 723499"/>
              <a:gd name="connsiteY23" fmla="*/ 236877 h 723500"/>
              <a:gd name="connsiteX24" fmla="*/ 343348 w 723499"/>
              <a:gd name="connsiteY24" fmla="*/ 236877 h 723500"/>
              <a:gd name="connsiteX25" fmla="*/ 335128 w 723499"/>
              <a:gd name="connsiteY25" fmla="*/ 320373 h 723500"/>
              <a:gd name="connsiteX26" fmla="*/ 341452 w 723499"/>
              <a:gd name="connsiteY26" fmla="*/ 319897 h 723500"/>
              <a:gd name="connsiteX27" fmla="*/ 344757 w 723499"/>
              <a:gd name="connsiteY27" fmla="*/ 319583 h 723500"/>
              <a:gd name="connsiteX28" fmla="*/ 347777 w 723499"/>
              <a:gd name="connsiteY28" fmla="*/ 319421 h 723500"/>
              <a:gd name="connsiteX29" fmla="*/ 353149 w 723499"/>
              <a:gd name="connsiteY29" fmla="*/ 319421 h 723500"/>
              <a:gd name="connsiteX30" fmla="*/ 401222 w 723499"/>
              <a:gd name="connsiteY30" fmla="*/ 324641 h 723500"/>
              <a:gd name="connsiteX31" fmla="*/ 441703 w 723499"/>
              <a:gd name="connsiteY31" fmla="*/ 341243 h 723500"/>
              <a:gd name="connsiteX32" fmla="*/ 469583 w 723499"/>
              <a:gd name="connsiteY32" fmla="*/ 370818 h 723500"/>
              <a:gd name="connsiteX33" fmla="*/ 480060 w 723499"/>
              <a:gd name="connsiteY33" fmla="*/ 414938 h 723500"/>
              <a:gd name="connsiteX34" fmla="*/ 468735 w 723499"/>
              <a:gd name="connsiteY34" fmla="*/ 461420 h 72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23499" h="723500">
                <a:moveTo>
                  <a:pt x="361750" y="0"/>
                </a:moveTo>
                <a:cubicBezTo>
                  <a:pt x="161961" y="0"/>
                  <a:pt x="0" y="161961"/>
                  <a:pt x="0" y="361750"/>
                </a:cubicBezTo>
                <a:cubicBezTo>
                  <a:pt x="0" y="561539"/>
                  <a:pt x="161961" y="723500"/>
                  <a:pt x="361750" y="723500"/>
                </a:cubicBezTo>
                <a:cubicBezTo>
                  <a:pt x="561539" y="723500"/>
                  <a:pt x="723500" y="561539"/>
                  <a:pt x="723500" y="361750"/>
                </a:cubicBezTo>
                <a:cubicBezTo>
                  <a:pt x="723594" y="162056"/>
                  <a:pt x="561787" y="94"/>
                  <a:pt x="362093" y="0"/>
                </a:cubicBezTo>
                <a:cubicBezTo>
                  <a:pt x="361979" y="0"/>
                  <a:pt x="361864" y="0"/>
                  <a:pt x="361750" y="0"/>
                </a:cubicBezTo>
                <a:close/>
                <a:moveTo>
                  <a:pt x="468735" y="461420"/>
                </a:moveTo>
                <a:cubicBezTo>
                  <a:pt x="461383" y="474146"/>
                  <a:pt x="451215" y="485020"/>
                  <a:pt x="439007" y="493205"/>
                </a:cubicBezTo>
                <a:cubicBezTo>
                  <a:pt x="426041" y="501810"/>
                  <a:pt x="411637" y="508021"/>
                  <a:pt x="396478" y="511540"/>
                </a:cubicBezTo>
                <a:cubicBezTo>
                  <a:pt x="380116" y="515480"/>
                  <a:pt x="363340" y="517444"/>
                  <a:pt x="346510" y="517389"/>
                </a:cubicBezTo>
                <a:cubicBezTo>
                  <a:pt x="311725" y="517389"/>
                  <a:pt x="285690" y="512962"/>
                  <a:pt x="268405" y="504111"/>
                </a:cubicBezTo>
                <a:lnTo>
                  <a:pt x="268405" y="456362"/>
                </a:lnTo>
                <a:cubicBezTo>
                  <a:pt x="292490" y="469799"/>
                  <a:pt x="319560" y="476981"/>
                  <a:pt x="347139" y="477250"/>
                </a:cubicBezTo>
                <a:cubicBezTo>
                  <a:pt x="357802" y="477335"/>
                  <a:pt x="368433" y="476055"/>
                  <a:pt x="378771" y="473440"/>
                </a:cubicBezTo>
                <a:cubicBezTo>
                  <a:pt x="387779" y="471209"/>
                  <a:pt x="396297" y="467334"/>
                  <a:pt x="403898" y="462010"/>
                </a:cubicBezTo>
                <a:cubicBezTo>
                  <a:pt x="418546" y="451826"/>
                  <a:pt x="427055" y="434932"/>
                  <a:pt x="426520" y="417100"/>
                </a:cubicBezTo>
                <a:cubicBezTo>
                  <a:pt x="426800" y="407986"/>
                  <a:pt x="424316" y="399001"/>
                  <a:pt x="419395" y="391325"/>
                </a:cubicBezTo>
                <a:cubicBezTo>
                  <a:pt x="414483" y="384111"/>
                  <a:pt x="407995" y="378108"/>
                  <a:pt x="400422" y="373771"/>
                </a:cubicBezTo>
                <a:cubicBezTo>
                  <a:pt x="391841" y="368884"/>
                  <a:pt x="382506" y="365465"/>
                  <a:pt x="372799" y="363655"/>
                </a:cubicBezTo>
                <a:cubicBezTo>
                  <a:pt x="361859" y="361511"/>
                  <a:pt x="350733" y="360452"/>
                  <a:pt x="339585" y="360493"/>
                </a:cubicBezTo>
                <a:cubicBezTo>
                  <a:pt x="328841" y="360493"/>
                  <a:pt x="309127" y="361445"/>
                  <a:pt x="280445" y="363350"/>
                </a:cubicBezTo>
                <a:lnTo>
                  <a:pt x="296228" y="194501"/>
                </a:lnTo>
                <a:lnTo>
                  <a:pt x="462915" y="194501"/>
                </a:lnTo>
                <a:lnTo>
                  <a:pt x="462915" y="236877"/>
                </a:lnTo>
                <a:lnTo>
                  <a:pt x="343348" y="236877"/>
                </a:lnTo>
                <a:lnTo>
                  <a:pt x="335128" y="320373"/>
                </a:lnTo>
                <a:cubicBezTo>
                  <a:pt x="338061" y="320164"/>
                  <a:pt x="340185" y="320002"/>
                  <a:pt x="341452" y="319897"/>
                </a:cubicBezTo>
                <a:cubicBezTo>
                  <a:pt x="342719" y="319792"/>
                  <a:pt x="343814" y="319688"/>
                  <a:pt x="344757" y="319583"/>
                </a:cubicBezTo>
                <a:cubicBezTo>
                  <a:pt x="345760" y="319473"/>
                  <a:pt x="346768" y="319420"/>
                  <a:pt x="347777" y="319421"/>
                </a:cubicBezTo>
                <a:lnTo>
                  <a:pt x="353149" y="319421"/>
                </a:lnTo>
                <a:cubicBezTo>
                  <a:pt x="369318" y="319370"/>
                  <a:pt x="385441" y="321121"/>
                  <a:pt x="401222" y="324641"/>
                </a:cubicBezTo>
                <a:cubicBezTo>
                  <a:pt x="415602" y="327704"/>
                  <a:pt x="429313" y="333327"/>
                  <a:pt x="441703" y="341243"/>
                </a:cubicBezTo>
                <a:cubicBezTo>
                  <a:pt x="453223" y="348734"/>
                  <a:pt x="462784" y="358875"/>
                  <a:pt x="469583" y="370818"/>
                </a:cubicBezTo>
                <a:cubicBezTo>
                  <a:pt x="476898" y="384345"/>
                  <a:pt x="480512" y="399565"/>
                  <a:pt x="480060" y="414938"/>
                </a:cubicBezTo>
                <a:cubicBezTo>
                  <a:pt x="480499" y="431164"/>
                  <a:pt x="476589" y="447213"/>
                  <a:pt x="468735" y="461420"/>
                </a:cubicBezTo>
                <a:close/>
              </a:path>
            </a:pathLst>
          </a:custGeom>
          <a:solidFill>
            <a:schemeClr val="accent1">
              <a:lumMod val="75000"/>
            </a:schemeClr>
          </a:solidFill>
          <a:ln w="952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73" name="Picture 72" descr="Graphical user interface, text, application&#10;&#10;Description automatically generated">
            <a:extLst>
              <a:ext uri="{FF2B5EF4-FFF2-40B4-BE49-F238E27FC236}">
                <a16:creationId xmlns:a16="http://schemas.microsoft.com/office/drawing/2014/main" id="{C0180EFB-B4FA-60DF-AB80-97FDFE8A8D03}"/>
              </a:ext>
            </a:extLst>
          </p:cNvPr>
          <p:cNvPicPr>
            <a:picLocks noChangeAspect="1"/>
          </p:cNvPicPr>
          <p:nvPr/>
        </p:nvPicPr>
        <p:blipFill rotWithShape="1">
          <a:blip r:embed="rId8">
            <a:extLst>
              <a:ext uri="{28A0092B-C50C-407E-A947-70E740481C1C}">
                <a14:useLocalDpi xmlns:a14="http://schemas.microsoft.com/office/drawing/2010/main" val="0"/>
              </a:ext>
            </a:extLst>
          </a:blip>
          <a:srcRect l="1658" t="906" r="2530" b="1577"/>
          <a:stretch/>
        </p:blipFill>
        <p:spPr>
          <a:xfrm>
            <a:off x="5235191" y="2979898"/>
            <a:ext cx="1109077" cy="2538163"/>
          </a:xfrm>
          <a:prstGeom prst="rect">
            <a:avLst/>
          </a:prstGeom>
          <a:effectLst>
            <a:outerShdw blurRad="254000" dist="127000" dir="2700000" sx="90000" sy="90000" algn="ctr" rotWithShape="0">
              <a:srgbClr val="000000">
                <a:alpha val="30000"/>
              </a:srgbClr>
            </a:outerShdw>
          </a:effectLst>
        </p:spPr>
      </p:pic>
      <p:pic>
        <p:nvPicPr>
          <p:cNvPr id="80" name="Picture 79">
            <a:extLst>
              <a:ext uri="{FF2B5EF4-FFF2-40B4-BE49-F238E27FC236}">
                <a16:creationId xmlns:a16="http://schemas.microsoft.com/office/drawing/2014/main" id="{2038B474-CC15-5DD5-A3CD-54517AAFA484}"/>
              </a:ext>
            </a:extLst>
          </p:cNvPr>
          <p:cNvPicPr>
            <a:picLocks noChangeAspect="1"/>
          </p:cNvPicPr>
          <p:nvPr/>
        </p:nvPicPr>
        <p:blipFill>
          <a:blip r:embed="rId9"/>
          <a:stretch>
            <a:fillRect/>
          </a:stretch>
        </p:blipFill>
        <p:spPr>
          <a:xfrm>
            <a:off x="7285945" y="2935747"/>
            <a:ext cx="2260847" cy="3277471"/>
          </a:xfrm>
          <a:prstGeom prst="rect">
            <a:avLst/>
          </a:prstGeom>
          <a:effectLst>
            <a:outerShdw blurRad="254000" dist="127000" dir="2700000" sx="90000" sy="90000" algn="ctr" rotWithShape="0">
              <a:srgbClr val="000000">
                <a:alpha val="30000"/>
              </a:srgbClr>
            </a:outerShdw>
          </a:effectLst>
        </p:spPr>
      </p:pic>
      <p:pic>
        <p:nvPicPr>
          <p:cNvPr id="87" name="Picture 86">
            <a:extLst>
              <a:ext uri="{FF2B5EF4-FFF2-40B4-BE49-F238E27FC236}">
                <a16:creationId xmlns:a16="http://schemas.microsoft.com/office/drawing/2014/main" id="{6C1109F1-DA59-7FF9-D76C-DF1AAAB6C79B}"/>
              </a:ext>
            </a:extLst>
          </p:cNvPr>
          <p:cNvPicPr>
            <a:picLocks noChangeAspect="1"/>
          </p:cNvPicPr>
          <p:nvPr/>
        </p:nvPicPr>
        <p:blipFill>
          <a:blip r:embed="rId10"/>
          <a:stretch>
            <a:fillRect/>
          </a:stretch>
        </p:blipFill>
        <p:spPr>
          <a:xfrm>
            <a:off x="10629877" y="4299504"/>
            <a:ext cx="1342979" cy="2315601"/>
          </a:xfrm>
          <a:prstGeom prst="rect">
            <a:avLst/>
          </a:prstGeom>
          <a:effectLst>
            <a:outerShdw blurRad="254000" dist="127000" dir="2700000" sx="90000" sy="90000" algn="ctr" rotWithShape="0">
              <a:schemeClr val="tx1">
                <a:alpha val="30000"/>
              </a:schemeClr>
            </a:outerShdw>
          </a:effectLst>
        </p:spPr>
      </p:pic>
      <p:pic>
        <p:nvPicPr>
          <p:cNvPr id="12" name="Picture 11">
            <a:extLst>
              <a:ext uri="{FF2B5EF4-FFF2-40B4-BE49-F238E27FC236}">
                <a16:creationId xmlns:a16="http://schemas.microsoft.com/office/drawing/2014/main" id="{BC87BAEF-DDA6-F9D4-8810-CB039DC8A7EC}"/>
              </a:ext>
            </a:extLst>
          </p:cNvPr>
          <p:cNvPicPr>
            <a:picLocks noChangeAspect="1"/>
          </p:cNvPicPr>
          <p:nvPr/>
        </p:nvPicPr>
        <p:blipFill>
          <a:blip r:embed="rId11"/>
          <a:stretch>
            <a:fillRect/>
          </a:stretch>
        </p:blipFill>
        <p:spPr>
          <a:xfrm>
            <a:off x="504683" y="2873792"/>
            <a:ext cx="1329700" cy="3758958"/>
          </a:xfrm>
          <a:prstGeom prst="rect">
            <a:avLst/>
          </a:prstGeom>
        </p:spPr>
      </p:pic>
      <p:pic>
        <p:nvPicPr>
          <p:cNvPr id="29" name="Picture 28">
            <a:extLst>
              <a:ext uri="{FF2B5EF4-FFF2-40B4-BE49-F238E27FC236}">
                <a16:creationId xmlns:a16="http://schemas.microsoft.com/office/drawing/2014/main" id="{2D583693-F8C7-F88B-FDB9-A5DB5E5BF01E}"/>
              </a:ext>
            </a:extLst>
          </p:cNvPr>
          <p:cNvPicPr>
            <a:picLocks noChangeAspect="1"/>
          </p:cNvPicPr>
          <p:nvPr/>
        </p:nvPicPr>
        <p:blipFill>
          <a:blip r:embed="rId12"/>
          <a:stretch>
            <a:fillRect/>
          </a:stretch>
        </p:blipFill>
        <p:spPr>
          <a:xfrm>
            <a:off x="2681429" y="3031401"/>
            <a:ext cx="792613" cy="184687"/>
          </a:xfrm>
          <a:prstGeom prst="rect">
            <a:avLst/>
          </a:prstGeom>
        </p:spPr>
      </p:pic>
      <p:pic>
        <p:nvPicPr>
          <p:cNvPr id="31" name="Picture 30">
            <a:extLst>
              <a:ext uri="{FF2B5EF4-FFF2-40B4-BE49-F238E27FC236}">
                <a16:creationId xmlns:a16="http://schemas.microsoft.com/office/drawing/2014/main" id="{1798C840-65EF-7F68-25FA-96A3CF8BD4E8}"/>
              </a:ext>
            </a:extLst>
          </p:cNvPr>
          <p:cNvPicPr>
            <a:picLocks noChangeAspect="1"/>
          </p:cNvPicPr>
          <p:nvPr/>
        </p:nvPicPr>
        <p:blipFill>
          <a:blip r:embed="rId12"/>
          <a:stretch>
            <a:fillRect/>
          </a:stretch>
        </p:blipFill>
        <p:spPr>
          <a:xfrm>
            <a:off x="3336148" y="4378658"/>
            <a:ext cx="786078" cy="183164"/>
          </a:xfrm>
          <a:prstGeom prst="rect">
            <a:avLst/>
          </a:prstGeom>
        </p:spPr>
      </p:pic>
      <p:pic>
        <p:nvPicPr>
          <p:cNvPr id="33" name="Picture 32">
            <a:extLst>
              <a:ext uri="{FF2B5EF4-FFF2-40B4-BE49-F238E27FC236}">
                <a16:creationId xmlns:a16="http://schemas.microsoft.com/office/drawing/2014/main" id="{78F76ABE-6492-3A71-6D1D-F3D6C21D0F16}"/>
              </a:ext>
            </a:extLst>
          </p:cNvPr>
          <p:cNvPicPr>
            <a:picLocks noChangeAspect="1"/>
          </p:cNvPicPr>
          <p:nvPr/>
        </p:nvPicPr>
        <p:blipFill>
          <a:blip r:embed="rId12"/>
          <a:stretch>
            <a:fillRect/>
          </a:stretch>
        </p:blipFill>
        <p:spPr>
          <a:xfrm>
            <a:off x="5260699" y="3068686"/>
            <a:ext cx="786078" cy="183164"/>
          </a:xfrm>
          <a:prstGeom prst="rect">
            <a:avLst/>
          </a:prstGeom>
        </p:spPr>
      </p:pic>
      <p:pic>
        <p:nvPicPr>
          <p:cNvPr id="35" name="Picture 34">
            <a:extLst>
              <a:ext uri="{FF2B5EF4-FFF2-40B4-BE49-F238E27FC236}">
                <a16:creationId xmlns:a16="http://schemas.microsoft.com/office/drawing/2014/main" id="{3B05C608-753F-E7D9-7B27-4626760F3E94}"/>
              </a:ext>
            </a:extLst>
          </p:cNvPr>
          <p:cNvPicPr>
            <a:picLocks noChangeAspect="1"/>
          </p:cNvPicPr>
          <p:nvPr/>
        </p:nvPicPr>
        <p:blipFill>
          <a:blip r:embed="rId12"/>
          <a:stretch>
            <a:fillRect/>
          </a:stretch>
        </p:blipFill>
        <p:spPr>
          <a:xfrm>
            <a:off x="7753243" y="4431878"/>
            <a:ext cx="520919" cy="121379"/>
          </a:xfrm>
          <a:prstGeom prst="rect">
            <a:avLst/>
          </a:prstGeom>
        </p:spPr>
      </p:pic>
      <p:pic>
        <p:nvPicPr>
          <p:cNvPr id="37" name="Picture 36">
            <a:extLst>
              <a:ext uri="{FF2B5EF4-FFF2-40B4-BE49-F238E27FC236}">
                <a16:creationId xmlns:a16="http://schemas.microsoft.com/office/drawing/2014/main" id="{3A8921CD-3AFC-8502-4FA3-C338E573252B}"/>
              </a:ext>
            </a:extLst>
          </p:cNvPr>
          <p:cNvPicPr>
            <a:picLocks noChangeAspect="1"/>
          </p:cNvPicPr>
          <p:nvPr/>
        </p:nvPicPr>
        <p:blipFill>
          <a:blip r:embed="rId12"/>
          <a:stretch>
            <a:fillRect/>
          </a:stretch>
        </p:blipFill>
        <p:spPr>
          <a:xfrm>
            <a:off x="7940533" y="3447979"/>
            <a:ext cx="600573" cy="139940"/>
          </a:xfrm>
          <a:prstGeom prst="rect">
            <a:avLst/>
          </a:prstGeom>
        </p:spPr>
      </p:pic>
      <p:pic>
        <p:nvPicPr>
          <p:cNvPr id="43" name="Picture 42">
            <a:extLst>
              <a:ext uri="{FF2B5EF4-FFF2-40B4-BE49-F238E27FC236}">
                <a16:creationId xmlns:a16="http://schemas.microsoft.com/office/drawing/2014/main" id="{5A852C33-7F6B-8586-B8AB-10E146A53C56}"/>
              </a:ext>
            </a:extLst>
          </p:cNvPr>
          <p:cNvPicPr>
            <a:picLocks noChangeAspect="1"/>
          </p:cNvPicPr>
          <p:nvPr/>
        </p:nvPicPr>
        <p:blipFill>
          <a:blip r:embed="rId12"/>
          <a:stretch>
            <a:fillRect/>
          </a:stretch>
        </p:blipFill>
        <p:spPr>
          <a:xfrm>
            <a:off x="9862450" y="3071982"/>
            <a:ext cx="961923" cy="224138"/>
          </a:xfrm>
          <a:prstGeom prst="rect">
            <a:avLst/>
          </a:prstGeom>
        </p:spPr>
      </p:pic>
      <p:pic>
        <p:nvPicPr>
          <p:cNvPr id="45" name="Picture 44">
            <a:extLst>
              <a:ext uri="{FF2B5EF4-FFF2-40B4-BE49-F238E27FC236}">
                <a16:creationId xmlns:a16="http://schemas.microsoft.com/office/drawing/2014/main" id="{7D5EC53C-CE33-C140-3B23-E00657A4CFE5}"/>
              </a:ext>
            </a:extLst>
          </p:cNvPr>
          <p:cNvPicPr>
            <a:picLocks noChangeAspect="1"/>
          </p:cNvPicPr>
          <p:nvPr/>
        </p:nvPicPr>
        <p:blipFill>
          <a:blip r:embed="rId12"/>
          <a:stretch>
            <a:fillRect/>
          </a:stretch>
        </p:blipFill>
        <p:spPr>
          <a:xfrm>
            <a:off x="10650189" y="4294747"/>
            <a:ext cx="961923" cy="224138"/>
          </a:xfrm>
          <a:prstGeom prst="rect">
            <a:avLst/>
          </a:prstGeom>
        </p:spPr>
      </p:pic>
      <p:pic>
        <p:nvPicPr>
          <p:cNvPr id="47" name="Picture 46">
            <a:extLst>
              <a:ext uri="{FF2B5EF4-FFF2-40B4-BE49-F238E27FC236}">
                <a16:creationId xmlns:a16="http://schemas.microsoft.com/office/drawing/2014/main" id="{C4538533-BEE3-31BD-18B7-59BC38AA9695}"/>
              </a:ext>
            </a:extLst>
          </p:cNvPr>
          <p:cNvPicPr>
            <a:picLocks noChangeAspect="1"/>
          </p:cNvPicPr>
          <p:nvPr/>
        </p:nvPicPr>
        <p:blipFill>
          <a:blip r:embed="rId13"/>
          <a:stretch>
            <a:fillRect/>
          </a:stretch>
        </p:blipFill>
        <p:spPr>
          <a:xfrm>
            <a:off x="7517419" y="5273536"/>
            <a:ext cx="173719" cy="135718"/>
          </a:xfrm>
          <a:prstGeom prst="rect">
            <a:avLst/>
          </a:prstGeom>
        </p:spPr>
      </p:pic>
      <p:pic>
        <p:nvPicPr>
          <p:cNvPr id="50" name="Picture 49">
            <a:extLst>
              <a:ext uri="{FF2B5EF4-FFF2-40B4-BE49-F238E27FC236}">
                <a16:creationId xmlns:a16="http://schemas.microsoft.com/office/drawing/2014/main" id="{9E30667D-7056-37BC-0543-A2920512CBC7}"/>
              </a:ext>
            </a:extLst>
          </p:cNvPr>
          <p:cNvPicPr>
            <a:picLocks noChangeAspect="1"/>
          </p:cNvPicPr>
          <p:nvPr/>
        </p:nvPicPr>
        <p:blipFill>
          <a:blip r:embed="rId14"/>
          <a:stretch>
            <a:fillRect/>
          </a:stretch>
        </p:blipFill>
        <p:spPr>
          <a:xfrm>
            <a:off x="5734803" y="4302317"/>
            <a:ext cx="1218929" cy="2510031"/>
          </a:xfrm>
          <a:prstGeom prst="rect">
            <a:avLst/>
          </a:prstGeom>
          <a:effectLst>
            <a:outerShdw blurRad="254000" dist="127000" dir="2700000" sx="90000" sy="90000" algn="ctr" rotWithShape="0">
              <a:srgbClr val="000000">
                <a:alpha val="30000"/>
              </a:srgbClr>
            </a:outerShdw>
          </a:effectLst>
        </p:spPr>
      </p:pic>
      <p:pic>
        <p:nvPicPr>
          <p:cNvPr id="49" name="Picture 48">
            <a:extLst>
              <a:ext uri="{FF2B5EF4-FFF2-40B4-BE49-F238E27FC236}">
                <a16:creationId xmlns:a16="http://schemas.microsoft.com/office/drawing/2014/main" id="{F5CA5652-39B9-7440-D70F-01B8ACD54E6C}"/>
              </a:ext>
            </a:extLst>
          </p:cNvPr>
          <p:cNvPicPr>
            <a:picLocks noChangeAspect="1"/>
          </p:cNvPicPr>
          <p:nvPr/>
        </p:nvPicPr>
        <p:blipFill>
          <a:blip r:embed="rId15"/>
          <a:stretch>
            <a:fillRect/>
          </a:stretch>
        </p:blipFill>
        <p:spPr>
          <a:xfrm>
            <a:off x="5771831" y="4302317"/>
            <a:ext cx="831815" cy="216567"/>
          </a:xfrm>
          <a:prstGeom prst="rect">
            <a:avLst/>
          </a:prstGeom>
        </p:spPr>
      </p:pic>
    </p:spTree>
    <p:extLst>
      <p:ext uri="{BB962C8B-B14F-4D97-AF65-F5344CB8AC3E}">
        <p14:creationId xmlns:p14="http://schemas.microsoft.com/office/powerpoint/2010/main" val="41043489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1801314-2493-D11A-7110-81F08DAE964E}"/>
              </a:ext>
            </a:extLst>
          </p:cNvPr>
          <p:cNvSpPr/>
          <p:nvPr/>
        </p:nvSpPr>
        <p:spPr bwMode="auto">
          <a:xfrm>
            <a:off x="71017" y="76024"/>
            <a:ext cx="12033046" cy="1052136"/>
          </a:xfrm>
          <a:prstGeom prst="rect">
            <a:avLst/>
          </a:prstGeom>
          <a:solidFill>
            <a:srgbClr val="005A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A54881CD-A1AA-64A3-8CCF-23ADCC31F44E}"/>
              </a:ext>
            </a:extLst>
          </p:cNvPr>
          <p:cNvSpPr txBox="1"/>
          <p:nvPr/>
        </p:nvSpPr>
        <p:spPr>
          <a:xfrm>
            <a:off x="422794" y="293485"/>
            <a:ext cx="6810326" cy="615553"/>
          </a:xfrm>
          <a:prstGeom prst="rect">
            <a:avLst/>
          </a:prstGeom>
          <a:noFill/>
        </p:spPr>
        <p:txBody>
          <a:bodyPr wrap="non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Generative AI Sales Scenarios</a:t>
            </a:r>
          </a:p>
        </p:txBody>
      </p:sp>
      <p:sp>
        <p:nvSpPr>
          <p:cNvPr id="36" name="Graphic 14" descr="Badge 1 with solid fill">
            <a:extLst>
              <a:ext uri="{FF2B5EF4-FFF2-40B4-BE49-F238E27FC236}">
                <a16:creationId xmlns:a16="http://schemas.microsoft.com/office/drawing/2014/main" id="{50364430-9FB6-A187-A731-D8773872D010}"/>
              </a:ext>
            </a:extLst>
          </p:cNvPr>
          <p:cNvSpPr/>
          <p:nvPr/>
        </p:nvSpPr>
        <p:spPr>
          <a:xfrm>
            <a:off x="997563" y="1233119"/>
            <a:ext cx="329245" cy="329246"/>
          </a:xfrm>
          <a:custGeom>
            <a:avLst/>
            <a:gdLst>
              <a:gd name="connsiteX0" fmla="*/ 361750 w 723499"/>
              <a:gd name="connsiteY0" fmla="*/ 0 h 723500"/>
              <a:gd name="connsiteX1" fmla="*/ 0 w 723499"/>
              <a:gd name="connsiteY1" fmla="*/ 361750 h 723500"/>
              <a:gd name="connsiteX2" fmla="*/ 361750 w 723499"/>
              <a:gd name="connsiteY2" fmla="*/ 723500 h 723500"/>
              <a:gd name="connsiteX3" fmla="*/ 723500 w 723499"/>
              <a:gd name="connsiteY3" fmla="*/ 361750 h 723500"/>
              <a:gd name="connsiteX4" fmla="*/ 723500 w 723499"/>
              <a:gd name="connsiteY4" fmla="*/ 361712 h 723500"/>
              <a:gd name="connsiteX5" fmla="*/ 362036 w 723499"/>
              <a:gd name="connsiteY5" fmla="*/ 0 h 723500"/>
              <a:gd name="connsiteX6" fmla="*/ 361750 w 723499"/>
              <a:gd name="connsiteY6" fmla="*/ 0 h 723500"/>
              <a:gd name="connsiteX7" fmla="*/ 401431 w 723499"/>
              <a:gd name="connsiteY7" fmla="*/ 515303 h 723500"/>
              <a:gd name="connsiteX8" fmla="*/ 346405 w 723499"/>
              <a:gd name="connsiteY8" fmla="*/ 515303 h 723500"/>
              <a:gd name="connsiteX9" fmla="*/ 346405 w 723499"/>
              <a:gd name="connsiteY9" fmla="*/ 252498 h 723500"/>
              <a:gd name="connsiteX10" fmla="*/ 331689 w 723499"/>
              <a:gd name="connsiteY10" fmla="*/ 261671 h 723500"/>
              <a:gd name="connsiteX11" fmla="*/ 315725 w 723499"/>
              <a:gd name="connsiteY11" fmla="*/ 269577 h 723500"/>
              <a:gd name="connsiteX12" fmla="*/ 297066 w 723499"/>
              <a:gd name="connsiteY12" fmla="*/ 276063 h 723500"/>
              <a:gd name="connsiteX13" fmla="*/ 275558 w 723499"/>
              <a:gd name="connsiteY13" fmla="*/ 281912 h 723500"/>
              <a:gd name="connsiteX14" fmla="*/ 275558 w 723499"/>
              <a:gd name="connsiteY14" fmla="*/ 237954 h 723500"/>
              <a:gd name="connsiteX15" fmla="*/ 289941 w 723499"/>
              <a:gd name="connsiteY15" fmla="*/ 233524 h 723500"/>
              <a:gd name="connsiteX16" fmla="*/ 302762 w 723499"/>
              <a:gd name="connsiteY16" fmla="*/ 229095 h 723500"/>
              <a:gd name="connsiteX17" fmla="*/ 315411 w 723499"/>
              <a:gd name="connsiteY17" fmla="*/ 223876 h 723500"/>
              <a:gd name="connsiteX18" fmla="*/ 328060 w 723499"/>
              <a:gd name="connsiteY18" fmla="*/ 218656 h 723500"/>
              <a:gd name="connsiteX19" fmla="*/ 340224 w 723499"/>
              <a:gd name="connsiteY19" fmla="*/ 212331 h 723500"/>
              <a:gd name="connsiteX20" fmla="*/ 352415 w 723499"/>
              <a:gd name="connsiteY20" fmla="*/ 205664 h 723500"/>
              <a:gd name="connsiteX21" fmla="*/ 365531 w 723499"/>
              <a:gd name="connsiteY21" fmla="*/ 198044 h 723500"/>
              <a:gd name="connsiteX22" fmla="*/ 378666 w 723499"/>
              <a:gd name="connsiteY22" fmla="*/ 190424 h 723500"/>
              <a:gd name="connsiteX23" fmla="*/ 401431 w 723499"/>
              <a:gd name="connsiteY23" fmla="*/ 190424 h 72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3499" h="723500">
                <a:moveTo>
                  <a:pt x="361750" y="0"/>
                </a:moveTo>
                <a:cubicBezTo>
                  <a:pt x="161961" y="0"/>
                  <a:pt x="0" y="161961"/>
                  <a:pt x="0" y="361750"/>
                </a:cubicBezTo>
                <a:cubicBezTo>
                  <a:pt x="0" y="561539"/>
                  <a:pt x="161961" y="723500"/>
                  <a:pt x="361750" y="723500"/>
                </a:cubicBezTo>
                <a:cubicBezTo>
                  <a:pt x="561539" y="723500"/>
                  <a:pt x="723500" y="561539"/>
                  <a:pt x="723500" y="361750"/>
                </a:cubicBezTo>
                <a:cubicBezTo>
                  <a:pt x="723500" y="361738"/>
                  <a:pt x="723500" y="361724"/>
                  <a:pt x="723500" y="361712"/>
                </a:cubicBezTo>
                <a:cubicBezTo>
                  <a:pt x="723569" y="162013"/>
                  <a:pt x="561735" y="69"/>
                  <a:pt x="362036" y="0"/>
                </a:cubicBezTo>
                <a:cubicBezTo>
                  <a:pt x="361940" y="0"/>
                  <a:pt x="361845" y="0"/>
                  <a:pt x="361750" y="0"/>
                </a:cubicBezTo>
                <a:close/>
                <a:moveTo>
                  <a:pt x="401431" y="515303"/>
                </a:moveTo>
                <a:lnTo>
                  <a:pt x="346405" y="515303"/>
                </a:lnTo>
                <a:lnTo>
                  <a:pt x="346405" y="252498"/>
                </a:lnTo>
                <a:cubicBezTo>
                  <a:pt x="341757" y="255673"/>
                  <a:pt x="336852" y="258731"/>
                  <a:pt x="331689" y="261671"/>
                </a:cubicBezTo>
                <a:cubicBezTo>
                  <a:pt x="326529" y="264621"/>
                  <a:pt x="321198" y="267260"/>
                  <a:pt x="315725" y="269577"/>
                </a:cubicBezTo>
                <a:cubicBezTo>
                  <a:pt x="309807" y="271901"/>
                  <a:pt x="303587" y="274063"/>
                  <a:pt x="297066" y="276063"/>
                </a:cubicBezTo>
                <a:cubicBezTo>
                  <a:pt x="290544" y="278063"/>
                  <a:pt x="283375" y="280013"/>
                  <a:pt x="275558" y="281912"/>
                </a:cubicBezTo>
                <a:lnTo>
                  <a:pt x="275558" y="237954"/>
                </a:lnTo>
                <a:cubicBezTo>
                  <a:pt x="280828" y="236474"/>
                  <a:pt x="285623" y="234998"/>
                  <a:pt x="289941" y="233524"/>
                </a:cubicBezTo>
                <a:cubicBezTo>
                  <a:pt x="294259" y="232051"/>
                  <a:pt x="298533" y="230575"/>
                  <a:pt x="302762" y="229095"/>
                </a:cubicBezTo>
                <a:cubicBezTo>
                  <a:pt x="306962" y="227409"/>
                  <a:pt x="311191" y="225676"/>
                  <a:pt x="315411" y="223876"/>
                </a:cubicBezTo>
                <a:cubicBezTo>
                  <a:pt x="319630" y="222075"/>
                  <a:pt x="323840" y="220351"/>
                  <a:pt x="328060" y="218656"/>
                </a:cubicBezTo>
                <a:cubicBezTo>
                  <a:pt x="332061" y="216548"/>
                  <a:pt x="336115" y="214439"/>
                  <a:pt x="340224" y="212331"/>
                </a:cubicBezTo>
                <a:cubicBezTo>
                  <a:pt x="344332" y="210224"/>
                  <a:pt x="348396" y="208000"/>
                  <a:pt x="352415" y="205664"/>
                </a:cubicBezTo>
                <a:cubicBezTo>
                  <a:pt x="356861" y="203352"/>
                  <a:pt x="361233" y="200813"/>
                  <a:pt x="365531" y="198044"/>
                </a:cubicBezTo>
                <a:cubicBezTo>
                  <a:pt x="369830" y="195275"/>
                  <a:pt x="374209" y="192736"/>
                  <a:pt x="378666" y="190424"/>
                </a:cubicBezTo>
                <a:lnTo>
                  <a:pt x="401431" y="190424"/>
                </a:lnTo>
                <a:close/>
              </a:path>
            </a:pathLst>
          </a:custGeom>
          <a:gradFill>
            <a:gsLst>
              <a:gs pos="15000">
                <a:srgbClr val="46A5DA"/>
              </a:gs>
              <a:gs pos="85000">
                <a:srgbClr val="B15FB5"/>
              </a:gs>
            </a:gsLst>
            <a:lin ang="2700000" scaled="0"/>
          </a:gradFill>
          <a:ln w="952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7" name="Group 36">
            <a:extLst>
              <a:ext uri="{FF2B5EF4-FFF2-40B4-BE49-F238E27FC236}">
                <a16:creationId xmlns:a16="http://schemas.microsoft.com/office/drawing/2014/main" id="{37CE51DB-CE63-E064-D053-1B9EFBB56E3E}"/>
              </a:ext>
            </a:extLst>
          </p:cNvPr>
          <p:cNvGrpSpPr/>
          <p:nvPr/>
        </p:nvGrpSpPr>
        <p:grpSpPr>
          <a:xfrm>
            <a:off x="8240820" y="1233109"/>
            <a:ext cx="329259" cy="329256"/>
            <a:chOff x="7998326" y="3070678"/>
            <a:chExt cx="701399" cy="701398"/>
          </a:xfrm>
          <a:gradFill>
            <a:gsLst>
              <a:gs pos="15000">
                <a:srgbClr val="46A5DA"/>
              </a:gs>
              <a:gs pos="85000">
                <a:srgbClr val="B15FB5"/>
              </a:gs>
            </a:gsLst>
            <a:lin ang="2700000" scaled="0"/>
          </a:gradFill>
        </p:grpSpPr>
        <p:sp>
          <p:nvSpPr>
            <p:cNvPr id="32" name="Freeform: Shape 31">
              <a:extLst>
                <a:ext uri="{FF2B5EF4-FFF2-40B4-BE49-F238E27FC236}">
                  <a16:creationId xmlns:a16="http://schemas.microsoft.com/office/drawing/2014/main" id="{81E85119-509B-C594-F5F1-07A3E5B30D01}"/>
                </a:ext>
              </a:extLst>
            </p:cNvPr>
            <p:cNvSpPr/>
            <p:nvPr/>
          </p:nvSpPr>
          <p:spPr>
            <a:xfrm>
              <a:off x="8277485" y="3331816"/>
              <a:ext cx="94878" cy="138483"/>
            </a:xfrm>
            <a:custGeom>
              <a:avLst/>
              <a:gdLst>
                <a:gd name="connsiteX0" fmla="*/ 44282 w 94878"/>
                <a:gd name="connsiteY0" fmla="*/ 81763 h 138483"/>
                <a:gd name="connsiteX1" fmla="*/ 22460 w 94878"/>
                <a:gd name="connsiteY1" fmla="*/ 111290 h 138483"/>
                <a:gd name="connsiteX2" fmla="*/ 0 w 94878"/>
                <a:gd name="connsiteY2" fmla="*/ 138484 h 138483"/>
                <a:gd name="connsiteX3" fmla="*/ 94879 w 94878"/>
                <a:gd name="connsiteY3" fmla="*/ 138484 h 138483"/>
                <a:gd name="connsiteX4" fmla="*/ 94879 w 94878"/>
                <a:gd name="connsiteY4" fmla="*/ 0 h 138483"/>
                <a:gd name="connsiteX5" fmla="*/ 67685 w 94878"/>
                <a:gd name="connsiteY5" fmla="*/ 46015 h 138483"/>
                <a:gd name="connsiteX6" fmla="*/ 44282 w 94878"/>
                <a:gd name="connsiteY6" fmla="*/ 81763 h 138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78" h="138483">
                  <a:moveTo>
                    <a:pt x="44282" y="81763"/>
                  </a:moveTo>
                  <a:cubicBezTo>
                    <a:pt x="36890" y="92412"/>
                    <a:pt x="29616" y="102254"/>
                    <a:pt x="22460" y="111290"/>
                  </a:cubicBezTo>
                  <a:cubicBezTo>
                    <a:pt x="15304" y="120326"/>
                    <a:pt x="7817" y="129390"/>
                    <a:pt x="0" y="138484"/>
                  </a:cubicBezTo>
                  <a:lnTo>
                    <a:pt x="94879" y="138484"/>
                  </a:lnTo>
                  <a:lnTo>
                    <a:pt x="94879" y="0"/>
                  </a:lnTo>
                  <a:cubicBezTo>
                    <a:pt x="84960" y="17500"/>
                    <a:pt x="75895" y="32839"/>
                    <a:pt x="67685" y="46015"/>
                  </a:cubicBezTo>
                  <a:cubicBezTo>
                    <a:pt x="59474" y="59191"/>
                    <a:pt x="51673" y="71107"/>
                    <a:pt x="44282" y="81763"/>
                  </a:cubicBezTo>
                  <a:close/>
                </a:path>
              </a:pathLst>
            </a:custGeom>
            <a:grpFill/>
            <a:ln w="952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44CE73CB-B500-70B1-4033-89E250F1179F}"/>
                </a:ext>
              </a:extLst>
            </p:cNvPr>
            <p:cNvSpPr/>
            <p:nvPr/>
          </p:nvSpPr>
          <p:spPr>
            <a:xfrm>
              <a:off x="7998326" y="3070678"/>
              <a:ext cx="701399" cy="701398"/>
            </a:xfrm>
            <a:custGeom>
              <a:avLst/>
              <a:gdLst>
                <a:gd name="connsiteX0" fmla="*/ 361769 w 723519"/>
                <a:gd name="connsiteY0" fmla="*/ 0 h 723518"/>
                <a:gd name="connsiteX1" fmla="*/ 0 w 723519"/>
                <a:gd name="connsiteY1" fmla="*/ 361750 h 723518"/>
                <a:gd name="connsiteX2" fmla="*/ 361750 w 723519"/>
                <a:gd name="connsiteY2" fmla="*/ 723519 h 723518"/>
                <a:gd name="connsiteX3" fmla="*/ 723519 w 723519"/>
                <a:gd name="connsiteY3" fmla="*/ 361769 h 723518"/>
                <a:gd name="connsiteX4" fmla="*/ 723519 w 723519"/>
                <a:gd name="connsiteY4" fmla="*/ 361760 h 723518"/>
                <a:gd name="connsiteX5" fmla="*/ 362083 w 723519"/>
                <a:gd name="connsiteY5" fmla="*/ 0 h 723518"/>
                <a:gd name="connsiteX6" fmla="*/ 361769 w 723519"/>
                <a:gd name="connsiteY6" fmla="*/ 0 h 723518"/>
                <a:gd name="connsiteX7" fmla="*/ 472078 w 723519"/>
                <a:gd name="connsiteY7" fmla="*/ 445513 h 723518"/>
                <a:gd name="connsiteX8" fmla="*/ 428749 w 723519"/>
                <a:gd name="connsiteY8" fmla="*/ 445513 h 723518"/>
                <a:gd name="connsiteX9" fmla="*/ 428749 w 723519"/>
                <a:gd name="connsiteY9" fmla="*/ 513512 h 723518"/>
                <a:gd name="connsiteX10" fmla="*/ 374037 w 723519"/>
                <a:gd name="connsiteY10" fmla="*/ 513512 h 723518"/>
                <a:gd name="connsiteX11" fmla="*/ 374037 w 723519"/>
                <a:gd name="connsiteY11" fmla="*/ 445513 h 723518"/>
                <a:gd name="connsiteX12" fmla="*/ 225076 w 723519"/>
                <a:gd name="connsiteY12" fmla="*/ 445513 h 723518"/>
                <a:gd name="connsiteX13" fmla="*/ 225076 w 723519"/>
                <a:gd name="connsiteY13" fmla="*/ 402193 h 723518"/>
                <a:gd name="connsiteX14" fmla="*/ 268405 w 723519"/>
                <a:gd name="connsiteY14" fmla="*/ 351587 h 723518"/>
                <a:gd name="connsiteX15" fmla="*/ 308258 w 723519"/>
                <a:gd name="connsiteY15" fmla="*/ 297666 h 723518"/>
                <a:gd name="connsiteX16" fmla="*/ 342900 w 723519"/>
                <a:gd name="connsiteY16" fmla="*/ 243269 h 723518"/>
                <a:gd name="connsiteX17" fmla="*/ 371189 w 723519"/>
                <a:gd name="connsiteY17" fmla="*/ 190929 h 723518"/>
                <a:gd name="connsiteX18" fmla="*/ 428749 w 723519"/>
                <a:gd name="connsiteY18" fmla="*/ 190929 h 723518"/>
                <a:gd name="connsiteX19" fmla="*/ 428749 w 723519"/>
                <a:gd name="connsiteY19" fmla="*/ 399659 h 723518"/>
                <a:gd name="connsiteX20" fmla="*/ 472078 w 723519"/>
                <a:gd name="connsiteY20" fmla="*/ 399659 h 72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3519" h="723518">
                  <a:moveTo>
                    <a:pt x="361769" y="0"/>
                  </a:moveTo>
                  <a:cubicBezTo>
                    <a:pt x="161975" y="-5"/>
                    <a:pt x="6" y="161955"/>
                    <a:pt x="0" y="361750"/>
                  </a:cubicBezTo>
                  <a:cubicBezTo>
                    <a:pt x="-6" y="561545"/>
                    <a:pt x="161955" y="723513"/>
                    <a:pt x="361750" y="723519"/>
                  </a:cubicBezTo>
                  <a:cubicBezTo>
                    <a:pt x="561545" y="723524"/>
                    <a:pt x="723513" y="561564"/>
                    <a:pt x="723519" y="361769"/>
                  </a:cubicBezTo>
                  <a:cubicBezTo>
                    <a:pt x="723519" y="361766"/>
                    <a:pt x="723519" y="361762"/>
                    <a:pt x="723519" y="361760"/>
                  </a:cubicBezTo>
                  <a:cubicBezTo>
                    <a:pt x="723609" y="162055"/>
                    <a:pt x="561788" y="90"/>
                    <a:pt x="362083" y="0"/>
                  </a:cubicBezTo>
                  <a:cubicBezTo>
                    <a:pt x="361979" y="0"/>
                    <a:pt x="361874" y="0"/>
                    <a:pt x="361769" y="0"/>
                  </a:cubicBezTo>
                  <a:close/>
                  <a:moveTo>
                    <a:pt x="472078" y="445513"/>
                  </a:moveTo>
                  <a:lnTo>
                    <a:pt x="428749" y="445513"/>
                  </a:lnTo>
                  <a:lnTo>
                    <a:pt x="428749" y="513512"/>
                  </a:lnTo>
                  <a:lnTo>
                    <a:pt x="374037" y="513512"/>
                  </a:lnTo>
                  <a:lnTo>
                    <a:pt x="374037" y="445513"/>
                  </a:lnTo>
                  <a:lnTo>
                    <a:pt x="225076" y="445513"/>
                  </a:lnTo>
                  <a:lnTo>
                    <a:pt x="225076" y="402193"/>
                  </a:lnTo>
                  <a:cubicBezTo>
                    <a:pt x="239833" y="386165"/>
                    <a:pt x="254277" y="369297"/>
                    <a:pt x="268405" y="351587"/>
                  </a:cubicBezTo>
                  <a:cubicBezTo>
                    <a:pt x="282533" y="333877"/>
                    <a:pt x="295818" y="315903"/>
                    <a:pt x="308258" y="297666"/>
                  </a:cubicBezTo>
                  <a:cubicBezTo>
                    <a:pt x="320697" y="279428"/>
                    <a:pt x="332244" y="261296"/>
                    <a:pt x="342900" y="243269"/>
                  </a:cubicBezTo>
                  <a:cubicBezTo>
                    <a:pt x="353556" y="225241"/>
                    <a:pt x="362985" y="207795"/>
                    <a:pt x="371189" y="190929"/>
                  </a:cubicBezTo>
                  <a:lnTo>
                    <a:pt x="428749" y="190929"/>
                  </a:lnTo>
                  <a:lnTo>
                    <a:pt x="428749" y="399659"/>
                  </a:lnTo>
                  <a:lnTo>
                    <a:pt x="472078" y="399659"/>
                  </a:lnTo>
                  <a:close/>
                </a:path>
              </a:pathLst>
            </a:custGeom>
            <a:grpFill/>
            <a:ln w="952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0" name="Graphic 18" descr="Badge with solid fill">
            <a:extLst>
              <a:ext uri="{FF2B5EF4-FFF2-40B4-BE49-F238E27FC236}">
                <a16:creationId xmlns:a16="http://schemas.microsoft.com/office/drawing/2014/main" id="{9DF66FE4-799B-A68F-05C6-2935ACD24ED3}"/>
              </a:ext>
            </a:extLst>
          </p:cNvPr>
          <p:cNvSpPr/>
          <p:nvPr/>
        </p:nvSpPr>
        <p:spPr>
          <a:xfrm>
            <a:off x="3411966" y="1237656"/>
            <a:ext cx="329245" cy="329245"/>
          </a:xfrm>
          <a:custGeom>
            <a:avLst/>
            <a:gdLst>
              <a:gd name="connsiteX0" fmla="*/ 361750 w 723499"/>
              <a:gd name="connsiteY0" fmla="*/ 0 h 723499"/>
              <a:gd name="connsiteX1" fmla="*/ 0 w 723499"/>
              <a:gd name="connsiteY1" fmla="*/ 361750 h 723499"/>
              <a:gd name="connsiteX2" fmla="*/ 361750 w 723499"/>
              <a:gd name="connsiteY2" fmla="*/ 723500 h 723499"/>
              <a:gd name="connsiteX3" fmla="*/ 723500 w 723499"/>
              <a:gd name="connsiteY3" fmla="*/ 361750 h 723499"/>
              <a:gd name="connsiteX4" fmla="*/ 723500 w 723499"/>
              <a:gd name="connsiteY4" fmla="*/ 361721 h 723499"/>
              <a:gd name="connsiteX5" fmla="*/ 362026 w 723499"/>
              <a:gd name="connsiteY5" fmla="*/ 0 h 723499"/>
              <a:gd name="connsiteX6" fmla="*/ 361750 w 723499"/>
              <a:gd name="connsiteY6" fmla="*/ 0 h 723499"/>
              <a:gd name="connsiteX7" fmla="*/ 465172 w 723499"/>
              <a:gd name="connsiteY7" fmla="*/ 523961 h 723499"/>
              <a:gd name="connsiteX8" fmla="*/ 258337 w 723499"/>
              <a:gd name="connsiteY8" fmla="*/ 523961 h 723499"/>
              <a:gd name="connsiteX9" fmla="*/ 258337 w 723499"/>
              <a:gd name="connsiteY9" fmla="*/ 493605 h 723499"/>
              <a:gd name="connsiteX10" fmla="*/ 265290 w 723499"/>
              <a:gd name="connsiteY10" fmla="*/ 456457 h 723499"/>
              <a:gd name="connsiteX11" fmla="*/ 284417 w 723499"/>
              <a:gd name="connsiteY11" fmla="*/ 425977 h 723499"/>
              <a:gd name="connsiteX12" fmla="*/ 312734 w 723499"/>
              <a:gd name="connsiteY12" fmla="*/ 400050 h 723499"/>
              <a:gd name="connsiteX13" fmla="*/ 347520 w 723499"/>
              <a:gd name="connsiteY13" fmla="*/ 376647 h 723499"/>
              <a:gd name="connsiteX14" fmla="*/ 377047 w 723499"/>
              <a:gd name="connsiteY14" fmla="*/ 355454 h 723499"/>
              <a:gd name="connsiteX15" fmla="*/ 395421 w 723499"/>
              <a:gd name="connsiteY15" fmla="*/ 335280 h 723499"/>
              <a:gd name="connsiteX16" fmla="*/ 404765 w 723499"/>
              <a:gd name="connsiteY16" fmla="*/ 314877 h 723499"/>
              <a:gd name="connsiteX17" fmla="*/ 407289 w 723499"/>
              <a:gd name="connsiteY17" fmla="*/ 292103 h 723499"/>
              <a:gd name="connsiteX18" fmla="*/ 404127 w 723499"/>
              <a:gd name="connsiteY18" fmla="*/ 272501 h 723499"/>
              <a:gd name="connsiteX19" fmla="*/ 394792 w 723499"/>
              <a:gd name="connsiteY19" fmla="*/ 255899 h 723499"/>
              <a:gd name="connsiteX20" fmla="*/ 378981 w 723499"/>
              <a:gd name="connsiteY20" fmla="*/ 244469 h 723499"/>
              <a:gd name="connsiteX21" fmla="*/ 356692 w 723499"/>
              <a:gd name="connsiteY21" fmla="*/ 240201 h 723499"/>
              <a:gd name="connsiteX22" fmla="*/ 313677 w 723499"/>
              <a:gd name="connsiteY22" fmla="*/ 250327 h 723499"/>
              <a:gd name="connsiteX23" fmla="*/ 275415 w 723499"/>
              <a:gd name="connsiteY23" fmla="*/ 277520 h 723499"/>
              <a:gd name="connsiteX24" fmla="*/ 275415 w 723499"/>
              <a:gd name="connsiteY24" fmla="*/ 228181 h 723499"/>
              <a:gd name="connsiteX25" fmla="*/ 313830 w 723499"/>
              <a:gd name="connsiteY25" fmla="*/ 206045 h 723499"/>
              <a:gd name="connsiteX26" fmla="*/ 361455 w 723499"/>
              <a:gd name="connsiteY26" fmla="*/ 199377 h 723499"/>
              <a:gd name="connsiteX27" fmla="*/ 399402 w 723499"/>
              <a:gd name="connsiteY27" fmla="*/ 205092 h 723499"/>
              <a:gd name="connsiteX28" fmla="*/ 430397 w 723499"/>
              <a:gd name="connsiteY28" fmla="*/ 221694 h 723499"/>
              <a:gd name="connsiteX29" fmla="*/ 451275 w 723499"/>
              <a:gd name="connsiteY29" fmla="*/ 248888 h 723499"/>
              <a:gd name="connsiteX30" fmla="*/ 458895 w 723499"/>
              <a:gd name="connsiteY30" fmla="*/ 286036 h 723499"/>
              <a:gd name="connsiteX31" fmla="*/ 454924 w 723499"/>
              <a:gd name="connsiteY31" fmla="*/ 320183 h 723499"/>
              <a:gd name="connsiteX32" fmla="*/ 441893 w 723499"/>
              <a:gd name="connsiteY32" fmla="*/ 349701 h 723499"/>
              <a:gd name="connsiteX33" fmla="*/ 418348 w 723499"/>
              <a:gd name="connsiteY33" fmla="*/ 376590 h 723499"/>
              <a:gd name="connsiteX34" fmla="*/ 382924 w 723499"/>
              <a:gd name="connsiteY34" fmla="*/ 402831 h 723499"/>
              <a:gd name="connsiteX35" fmla="*/ 352558 w 723499"/>
              <a:gd name="connsiteY35" fmla="*/ 422758 h 723499"/>
              <a:gd name="connsiteX36" fmla="*/ 329936 w 723499"/>
              <a:gd name="connsiteY36" fmla="*/ 440941 h 723499"/>
              <a:gd name="connsiteX37" fmla="*/ 315878 w 723499"/>
              <a:gd name="connsiteY37" fmla="*/ 459600 h 723499"/>
              <a:gd name="connsiteX38" fmla="*/ 311115 w 723499"/>
              <a:gd name="connsiteY38" fmla="*/ 480955 h 723499"/>
              <a:gd name="connsiteX39" fmla="*/ 465134 w 723499"/>
              <a:gd name="connsiteY39" fmla="*/ 480955 h 72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23499" h="723499">
                <a:moveTo>
                  <a:pt x="361750" y="0"/>
                </a:moveTo>
                <a:cubicBezTo>
                  <a:pt x="161961" y="0"/>
                  <a:pt x="0" y="161961"/>
                  <a:pt x="0" y="361750"/>
                </a:cubicBezTo>
                <a:cubicBezTo>
                  <a:pt x="0" y="561539"/>
                  <a:pt x="161961" y="723500"/>
                  <a:pt x="361750" y="723500"/>
                </a:cubicBezTo>
                <a:cubicBezTo>
                  <a:pt x="561539" y="723500"/>
                  <a:pt x="723500" y="561539"/>
                  <a:pt x="723500" y="361750"/>
                </a:cubicBezTo>
                <a:cubicBezTo>
                  <a:pt x="723500" y="361740"/>
                  <a:pt x="723500" y="361731"/>
                  <a:pt x="723500" y="361721"/>
                </a:cubicBezTo>
                <a:cubicBezTo>
                  <a:pt x="723569" y="162016"/>
                  <a:pt x="561731" y="69"/>
                  <a:pt x="362026" y="0"/>
                </a:cubicBezTo>
                <a:cubicBezTo>
                  <a:pt x="361934" y="0"/>
                  <a:pt x="361842" y="0"/>
                  <a:pt x="361750" y="0"/>
                </a:cubicBezTo>
                <a:close/>
                <a:moveTo>
                  <a:pt x="465172" y="523961"/>
                </a:moveTo>
                <a:lnTo>
                  <a:pt x="258337" y="523961"/>
                </a:lnTo>
                <a:lnTo>
                  <a:pt x="258337" y="493605"/>
                </a:lnTo>
                <a:cubicBezTo>
                  <a:pt x="258148" y="480882"/>
                  <a:pt x="260513" y="468250"/>
                  <a:pt x="265290" y="456457"/>
                </a:cubicBezTo>
                <a:cubicBezTo>
                  <a:pt x="269973" y="445328"/>
                  <a:pt x="276432" y="435033"/>
                  <a:pt x="284417" y="425977"/>
                </a:cubicBezTo>
                <a:cubicBezTo>
                  <a:pt x="292914" y="416360"/>
                  <a:pt x="302406" y="407669"/>
                  <a:pt x="312734" y="400050"/>
                </a:cubicBezTo>
                <a:cubicBezTo>
                  <a:pt x="323491" y="392042"/>
                  <a:pt x="335087" y="384241"/>
                  <a:pt x="347520" y="376647"/>
                </a:cubicBezTo>
                <a:cubicBezTo>
                  <a:pt x="357931" y="370412"/>
                  <a:pt x="367808" y="363324"/>
                  <a:pt x="377047" y="355454"/>
                </a:cubicBezTo>
                <a:cubicBezTo>
                  <a:pt x="383994" y="349527"/>
                  <a:pt x="390167" y="342749"/>
                  <a:pt x="395421" y="335280"/>
                </a:cubicBezTo>
                <a:cubicBezTo>
                  <a:pt x="399745" y="329101"/>
                  <a:pt x="402911" y="322188"/>
                  <a:pt x="404765" y="314877"/>
                </a:cubicBezTo>
                <a:cubicBezTo>
                  <a:pt x="406502" y="307413"/>
                  <a:pt x="407350" y="299768"/>
                  <a:pt x="407289" y="292103"/>
                </a:cubicBezTo>
                <a:cubicBezTo>
                  <a:pt x="407300" y="285441"/>
                  <a:pt x="406233" y="278822"/>
                  <a:pt x="404127" y="272501"/>
                </a:cubicBezTo>
                <a:cubicBezTo>
                  <a:pt x="402144" y="266404"/>
                  <a:pt x="398971" y="260761"/>
                  <a:pt x="394792" y="255899"/>
                </a:cubicBezTo>
                <a:cubicBezTo>
                  <a:pt x="390438" y="250959"/>
                  <a:pt x="385037" y="247054"/>
                  <a:pt x="378981" y="244469"/>
                </a:cubicBezTo>
                <a:cubicBezTo>
                  <a:pt x="371932" y="241502"/>
                  <a:pt x="364339" y="240047"/>
                  <a:pt x="356692" y="240201"/>
                </a:cubicBezTo>
                <a:cubicBezTo>
                  <a:pt x="341757" y="240145"/>
                  <a:pt x="327019" y="243614"/>
                  <a:pt x="313677" y="250327"/>
                </a:cubicBezTo>
                <a:cubicBezTo>
                  <a:pt x="299647" y="257446"/>
                  <a:pt x="286752" y="266610"/>
                  <a:pt x="275415" y="277520"/>
                </a:cubicBezTo>
                <a:lnTo>
                  <a:pt x="275415" y="228181"/>
                </a:lnTo>
                <a:cubicBezTo>
                  <a:pt x="286370" y="217977"/>
                  <a:pt x="299508" y="210405"/>
                  <a:pt x="313830" y="206045"/>
                </a:cubicBezTo>
                <a:cubicBezTo>
                  <a:pt x="329284" y="201462"/>
                  <a:pt x="345336" y="199214"/>
                  <a:pt x="361455" y="199377"/>
                </a:cubicBezTo>
                <a:cubicBezTo>
                  <a:pt x="374325" y="199288"/>
                  <a:pt x="387129" y="201217"/>
                  <a:pt x="399402" y="205092"/>
                </a:cubicBezTo>
                <a:cubicBezTo>
                  <a:pt x="410695" y="208606"/>
                  <a:pt x="421215" y="214241"/>
                  <a:pt x="430397" y="221694"/>
                </a:cubicBezTo>
                <a:cubicBezTo>
                  <a:pt x="439324" y="229062"/>
                  <a:pt x="446463" y="238360"/>
                  <a:pt x="451275" y="248888"/>
                </a:cubicBezTo>
                <a:cubicBezTo>
                  <a:pt x="456514" y="260560"/>
                  <a:pt x="459115" y="273244"/>
                  <a:pt x="458895" y="286036"/>
                </a:cubicBezTo>
                <a:cubicBezTo>
                  <a:pt x="459007" y="297540"/>
                  <a:pt x="457672" y="309012"/>
                  <a:pt x="454924" y="320183"/>
                </a:cubicBezTo>
                <a:cubicBezTo>
                  <a:pt x="452230" y="330671"/>
                  <a:pt x="447828" y="340644"/>
                  <a:pt x="441893" y="349701"/>
                </a:cubicBezTo>
                <a:cubicBezTo>
                  <a:pt x="435278" y="359673"/>
                  <a:pt x="427359" y="368716"/>
                  <a:pt x="418348" y="376590"/>
                </a:cubicBezTo>
                <a:cubicBezTo>
                  <a:pt x="407255" y="386264"/>
                  <a:pt x="395409" y="395038"/>
                  <a:pt x="382924" y="402831"/>
                </a:cubicBezTo>
                <a:cubicBezTo>
                  <a:pt x="371532" y="410006"/>
                  <a:pt x="361410" y="416649"/>
                  <a:pt x="352558" y="422758"/>
                </a:cubicBezTo>
                <a:cubicBezTo>
                  <a:pt x="344540" y="428200"/>
                  <a:pt x="336975" y="434281"/>
                  <a:pt x="329936" y="440941"/>
                </a:cubicBezTo>
                <a:cubicBezTo>
                  <a:pt x="324212" y="446306"/>
                  <a:pt x="319456" y="452619"/>
                  <a:pt x="315878" y="459600"/>
                </a:cubicBezTo>
                <a:cubicBezTo>
                  <a:pt x="312659" y="466254"/>
                  <a:pt x="311029" y="473564"/>
                  <a:pt x="311115" y="480955"/>
                </a:cubicBezTo>
                <a:lnTo>
                  <a:pt x="465134" y="480955"/>
                </a:lnTo>
                <a:close/>
              </a:path>
            </a:pathLst>
          </a:custGeom>
          <a:gradFill>
            <a:gsLst>
              <a:gs pos="15000">
                <a:srgbClr val="46A5DA"/>
              </a:gs>
              <a:gs pos="85000">
                <a:srgbClr val="B15FB5"/>
              </a:gs>
            </a:gsLst>
            <a:lin ang="2700000" scaled="0"/>
          </a:gradFill>
          <a:ln w="952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Graphic 20" descr="Badge 3 with solid fill">
            <a:extLst>
              <a:ext uri="{FF2B5EF4-FFF2-40B4-BE49-F238E27FC236}">
                <a16:creationId xmlns:a16="http://schemas.microsoft.com/office/drawing/2014/main" id="{40453B05-6769-EA6E-EFF3-538CE07D7686}"/>
              </a:ext>
            </a:extLst>
          </p:cNvPr>
          <p:cNvSpPr/>
          <p:nvPr/>
        </p:nvSpPr>
        <p:spPr>
          <a:xfrm>
            <a:off x="5826369" y="1233105"/>
            <a:ext cx="329255" cy="329256"/>
          </a:xfrm>
          <a:custGeom>
            <a:avLst/>
            <a:gdLst>
              <a:gd name="connsiteX0" fmla="*/ 361769 w 723518"/>
              <a:gd name="connsiteY0" fmla="*/ 0 h 723519"/>
              <a:gd name="connsiteX1" fmla="*/ 0 w 723518"/>
              <a:gd name="connsiteY1" fmla="*/ 361750 h 723519"/>
              <a:gd name="connsiteX2" fmla="*/ 361750 w 723518"/>
              <a:gd name="connsiteY2" fmla="*/ 723519 h 723519"/>
              <a:gd name="connsiteX3" fmla="*/ 723519 w 723518"/>
              <a:gd name="connsiteY3" fmla="*/ 361769 h 723519"/>
              <a:gd name="connsiteX4" fmla="*/ 723519 w 723518"/>
              <a:gd name="connsiteY4" fmla="*/ 361731 h 723519"/>
              <a:gd name="connsiteX5" fmla="*/ 362055 w 723518"/>
              <a:gd name="connsiteY5" fmla="*/ 0 h 723519"/>
              <a:gd name="connsiteX6" fmla="*/ 361769 w 723518"/>
              <a:gd name="connsiteY6" fmla="*/ 0 h 723519"/>
              <a:gd name="connsiteX7" fmla="*/ 457476 w 723518"/>
              <a:gd name="connsiteY7" fmla="*/ 471792 h 723519"/>
              <a:gd name="connsiteX8" fmla="*/ 430425 w 723518"/>
              <a:gd name="connsiteY8" fmla="*/ 501520 h 723519"/>
              <a:gd name="connsiteX9" fmla="*/ 390744 w 723518"/>
              <a:gd name="connsiteY9" fmla="*/ 519703 h 723519"/>
              <a:gd name="connsiteX10" fmla="*/ 343119 w 723518"/>
              <a:gd name="connsiteY10" fmla="*/ 525875 h 723519"/>
              <a:gd name="connsiteX11" fmla="*/ 294732 w 723518"/>
              <a:gd name="connsiteY11" fmla="*/ 521599 h 723519"/>
              <a:gd name="connsiteX12" fmla="*/ 256470 w 723518"/>
              <a:gd name="connsiteY12" fmla="*/ 508797 h 723519"/>
              <a:gd name="connsiteX13" fmla="*/ 256470 w 723518"/>
              <a:gd name="connsiteY13" fmla="*/ 460058 h 723519"/>
              <a:gd name="connsiteX14" fmla="*/ 298380 w 723518"/>
              <a:gd name="connsiteY14" fmla="*/ 479355 h 723519"/>
              <a:gd name="connsiteX15" fmla="*/ 344700 w 723518"/>
              <a:gd name="connsiteY15" fmla="*/ 485680 h 723519"/>
              <a:gd name="connsiteX16" fmla="*/ 367160 w 723518"/>
              <a:gd name="connsiteY16" fmla="*/ 483461 h 723519"/>
              <a:gd name="connsiteX17" fmla="*/ 389468 w 723518"/>
              <a:gd name="connsiteY17" fmla="*/ 475402 h 723519"/>
              <a:gd name="connsiteX18" fmla="*/ 406546 w 723518"/>
              <a:gd name="connsiteY18" fmla="*/ 459429 h 723519"/>
              <a:gd name="connsiteX19" fmla="*/ 413328 w 723518"/>
              <a:gd name="connsiteY19" fmla="*/ 433816 h 723519"/>
              <a:gd name="connsiteX20" fmla="*/ 406860 w 723518"/>
              <a:gd name="connsiteY20" fmla="*/ 407403 h 723519"/>
              <a:gd name="connsiteX21" fmla="*/ 388830 w 723518"/>
              <a:gd name="connsiteY21" fmla="*/ 389696 h 723519"/>
              <a:gd name="connsiteX22" fmla="*/ 361636 w 723518"/>
              <a:gd name="connsiteY22" fmla="*/ 379733 h 723519"/>
              <a:gd name="connsiteX23" fmla="*/ 327622 w 723518"/>
              <a:gd name="connsiteY23" fmla="*/ 376571 h 723519"/>
              <a:gd name="connsiteX24" fmla="*/ 298228 w 723518"/>
              <a:gd name="connsiteY24" fmla="*/ 376571 h 723519"/>
              <a:gd name="connsiteX25" fmla="*/ 298228 w 723518"/>
              <a:gd name="connsiteY25" fmla="*/ 336090 h 723519"/>
              <a:gd name="connsiteX26" fmla="*/ 326060 w 723518"/>
              <a:gd name="connsiteY26" fmla="*/ 336090 h 723519"/>
              <a:gd name="connsiteX27" fmla="*/ 356273 w 723518"/>
              <a:gd name="connsiteY27" fmla="*/ 333232 h 723519"/>
              <a:gd name="connsiteX28" fmla="*/ 379990 w 723518"/>
              <a:gd name="connsiteY28" fmla="*/ 323907 h 723519"/>
              <a:gd name="connsiteX29" fmla="*/ 395488 w 723518"/>
              <a:gd name="connsiteY29" fmla="*/ 307296 h 723519"/>
              <a:gd name="connsiteX30" fmla="*/ 401022 w 723518"/>
              <a:gd name="connsiteY30" fmla="*/ 282635 h 723519"/>
              <a:gd name="connsiteX31" fmla="*/ 395811 w 723518"/>
              <a:gd name="connsiteY31" fmla="*/ 260337 h 723519"/>
              <a:gd name="connsiteX32" fmla="*/ 382476 w 723518"/>
              <a:gd name="connsiteY32" fmla="*/ 246736 h 723519"/>
              <a:gd name="connsiteX33" fmla="*/ 364912 w 723518"/>
              <a:gd name="connsiteY33" fmla="*/ 239935 h 723519"/>
              <a:gd name="connsiteX34" fmla="*/ 346577 w 723518"/>
              <a:gd name="connsiteY34" fmla="*/ 238030 h 723519"/>
              <a:gd name="connsiteX35" fmla="*/ 307353 w 723518"/>
              <a:gd name="connsiteY35" fmla="*/ 243745 h 723519"/>
              <a:gd name="connsiteX36" fmla="*/ 270034 w 723518"/>
              <a:gd name="connsiteY36" fmla="*/ 260814 h 723519"/>
              <a:gd name="connsiteX37" fmla="*/ 270034 w 723518"/>
              <a:gd name="connsiteY37" fmla="*/ 215941 h 723519"/>
              <a:gd name="connsiteX38" fmla="*/ 307610 w 723518"/>
              <a:gd name="connsiteY38" fmla="*/ 202178 h 723519"/>
              <a:gd name="connsiteX39" fmla="*/ 351082 w 723518"/>
              <a:gd name="connsiteY39" fmla="*/ 197596 h 723519"/>
              <a:gd name="connsiteX40" fmla="*/ 389839 w 723518"/>
              <a:gd name="connsiteY40" fmla="*/ 202178 h 723519"/>
              <a:gd name="connsiteX41" fmla="*/ 423177 w 723518"/>
              <a:gd name="connsiteY41" fmla="*/ 216256 h 723519"/>
              <a:gd name="connsiteX42" fmla="*/ 446427 w 723518"/>
              <a:gd name="connsiteY42" fmla="*/ 240287 h 723519"/>
              <a:gd name="connsiteX43" fmla="*/ 455114 w 723518"/>
              <a:gd name="connsiteY43" fmla="*/ 274758 h 723519"/>
              <a:gd name="connsiteX44" fmla="*/ 436940 w 723518"/>
              <a:gd name="connsiteY44" fmla="*/ 326631 h 723519"/>
              <a:gd name="connsiteX45" fmla="*/ 387125 w 723518"/>
              <a:gd name="connsiteY45" fmla="*/ 354140 h 723519"/>
              <a:gd name="connsiteX46" fmla="*/ 417166 w 723518"/>
              <a:gd name="connsiteY46" fmla="*/ 361760 h 723519"/>
              <a:gd name="connsiteX47" fmla="*/ 442951 w 723518"/>
              <a:gd name="connsiteY47" fmla="*/ 377733 h 723519"/>
              <a:gd name="connsiteX48" fmla="*/ 460810 w 723518"/>
              <a:gd name="connsiteY48" fmla="*/ 401136 h 723519"/>
              <a:gd name="connsiteX49" fmla="*/ 467477 w 723518"/>
              <a:gd name="connsiteY49" fmla="*/ 430711 h 723519"/>
              <a:gd name="connsiteX50" fmla="*/ 457476 w 723518"/>
              <a:gd name="connsiteY50" fmla="*/ 471792 h 72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23518" h="723519">
                <a:moveTo>
                  <a:pt x="361769" y="0"/>
                </a:moveTo>
                <a:cubicBezTo>
                  <a:pt x="161975" y="-5"/>
                  <a:pt x="6" y="161956"/>
                  <a:pt x="0" y="361750"/>
                </a:cubicBezTo>
                <a:cubicBezTo>
                  <a:pt x="-6" y="561545"/>
                  <a:pt x="161955" y="723513"/>
                  <a:pt x="361750" y="723519"/>
                </a:cubicBezTo>
                <a:cubicBezTo>
                  <a:pt x="561545" y="723524"/>
                  <a:pt x="723513" y="561564"/>
                  <a:pt x="723519" y="361769"/>
                </a:cubicBezTo>
                <a:cubicBezTo>
                  <a:pt x="723519" y="361757"/>
                  <a:pt x="723519" y="361743"/>
                  <a:pt x="723519" y="361731"/>
                </a:cubicBezTo>
                <a:cubicBezTo>
                  <a:pt x="723592" y="162026"/>
                  <a:pt x="561760" y="73"/>
                  <a:pt x="362055" y="0"/>
                </a:cubicBezTo>
                <a:cubicBezTo>
                  <a:pt x="361960" y="0"/>
                  <a:pt x="361864" y="0"/>
                  <a:pt x="361769" y="0"/>
                </a:cubicBezTo>
                <a:close/>
                <a:moveTo>
                  <a:pt x="457476" y="471792"/>
                </a:moveTo>
                <a:cubicBezTo>
                  <a:pt x="450821" y="483618"/>
                  <a:pt x="441572" y="493782"/>
                  <a:pt x="430425" y="501520"/>
                </a:cubicBezTo>
                <a:cubicBezTo>
                  <a:pt x="418360" y="509849"/>
                  <a:pt x="404930" y="516002"/>
                  <a:pt x="390744" y="519703"/>
                </a:cubicBezTo>
                <a:cubicBezTo>
                  <a:pt x="375215" y="523877"/>
                  <a:pt x="359198" y="525953"/>
                  <a:pt x="343119" y="525875"/>
                </a:cubicBezTo>
                <a:cubicBezTo>
                  <a:pt x="326893" y="525932"/>
                  <a:pt x="310697" y="524500"/>
                  <a:pt x="294732" y="521599"/>
                </a:cubicBezTo>
                <a:cubicBezTo>
                  <a:pt x="281366" y="519445"/>
                  <a:pt x="268441" y="515121"/>
                  <a:pt x="256470" y="508797"/>
                </a:cubicBezTo>
                <a:lnTo>
                  <a:pt x="256470" y="460058"/>
                </a:lnTo>
                <a:cubicBezTo>
                  <a:pt x="269181" y="468931"/>
                  <a:pt x="283374" y="475466"/>
                  <a:pt x="298380" y="479355"/>
                </a:cubicBezTo>
                <a:cubicBezTo>
                  <a:pt x="313475" y="483490"/>
                  <a:pt x="329050" y="485617"/>
                  <a:pt x="344700" y="485680"/>
                </a:cubicBezTo>
                <a:cubicBezTo>
                  <a:pt x="352239" y="485627"/>
                  <a:pt x="359757" y="484884"/>
                  <a:pt x="367160" y="483461"/>
                </a:cubicBezTo>
                <a:cubicBezTo>
                  <a:pt x="374997" y="482052"/>
                  <a:pt x="382540" y="479328"/>
                  <a:pt x="389468" y="475402"/>
                </a:cubicBezTo>
                <a:cubicBezTo>
                  <a:pt x="396330" y="471486"/>
                  <a:pt x="402180" y="466015"/>
                  <a:pt x="406546" y="459429"/>
                </a:cubicBezTo>
                <a:cubicBezTo>
                  <a:pt x="411320" y="451763"/>
                  <a:pt x="413682" y="442840"/>
                  <a:pt x="413328" y="433816"/>
                </a:cubicBezTo>
                <a:cubicBezTo>
                  <a:pt x="413607" y="424588"/>
                  <a:pt x="411371" y="415459"/>
                  <a:pt x="406860" y="407403"/>
                </a:cubicBezTo>
                <a:cubicBezTo>
                  <a:pt x="402457" y="400061"/>
                  <a:pt x="396250" y="393965"/>
                  <a:pt x="388830" y="389696"/>
                </a:cubicBezTo>
                <a:cubicBezTo>
                  <a:pt x="380382" y="384887"/>
                  <a:pt x="371191" y="381520"/>
                  <a:pt x="361636" y="379733"/>
                </a:cubicBezTo>
                <a:cubicBezTo>
                  <a:pt x="350430" y="377554"/>
                  <a:pt x="339037" y="376495"/>
                  <a:pt x="327622" y="376571"/>
                </a:cubicBezTo>
                <a:lnTo>
                  <a:pt x="298228" y="376571"/>
                </a:lnTo>
                <a:lnTo>
                  <a:pt x="298228" y="336090"/>
                </a:lnTo>
                <a:lnTo>
                  <a:pt x="326060" y="336090"/>
                </a:lnTo>
                <a:cubicBezTo>
                  <a:pt x="336202" y="336164"/>
                  <a:pt x="346325" y="335207"/>
                  <a:pt x="356273" y="333232"/>
                </a:cubicBezTo>
                <a:cubicBezTo>
                  <a:pt x="364693" y="331638"/>
                  <a:pt x="372739" y="328474"/>
                  <a:pt x="379990" y="323907"/>
                </a:cubicBezTo>
                <a:cubicBezTo>
                  <a:pt x="386469" y="319759"/>
                  <a:pt x="391799" y="314047"/>
                  <a:pt x="395488" y="307296"/>
                </a:cubicBezTo>
                <a:cubicBezTo>
                  <a:pt x="399380" y="299673"/>
                  <a:pt x="401284" y="291191"/>
                  <a:pt x="401022" y="282635"/>
                </a:cubicBezTo>
                <a:cubicBezTo>
                  <a:pt x="401339" y="274868"/>
                  <a:pt x="399539" y="267160"/>
                  <a:pt x="395811" y="260337"/>
                </a:cubicBezTo>
                <a:cubicBezTo>
                  <a:pt x="392555" y="254774"/>
                  <a:pt x="387974" y="250102"/>
                  <a:pt x="382476" y="246736"/>
                </a:cubicBezTo>
                <a:cubicBezTo>
                  <a:pt x="377066" y="243456"/>
                  <a:pt x="371121" y="241154"/>
                  <a:pt x="364912" y="239935"/>
                </a:cubicBezTo>
                <a:cubicBezTo>
                  <a:pt x="358878" y="238697"/>
                  <a:pt x="352736" y="238058"/>
                  <a:pt x="346577" y="238030"/>
                </a:cubicBezTo>
                <a:cubicBezTo>
                  <a:pt x="333304" y="238153"/>
                  <a:pt x="320109" y="240076"/>
                  <a:pt x="307353" y="243745"/>
                </a:cubicBezTo>
                <a:cubicBezTo>
                  <a:pt x="294062" y="247351"/>
                  <a:pt x="281454" y="253117"/>
                  <a:pt x="270034" y="260814"/>
                </a:cubicBezTo>
                <a:lnTo>
                  <a:pt x="270034" y="215941"/>
                </a:lnTo>
                <a:cubicBezTo>
                  <a:pt x="281875" y="209666"/>
                  <a:pt x="294517" y="205036"/>
                  <a:pt x="307610" y="202178"/>
                </a:cubicBezTo>
                <a:cubicBezTo>
                  <a:pt x="321888" y="199054"/>
                  <a:pt x="336467" y="197518"/>
                  <a:pt x="351082" y="197596"/>
                </a:cubicBezTo>
                <a:cubicBezTo>
                  <a:pt x="364138" y="197572"/>
                  <a:pt x="377149" y="199111"/>
                  <a:pt x="389839" y="202178"/>
                </a:cubicBezTo>
                <a:cubicBezTo>
                  <a:pt x="401669" y="204946"/>
                  <a:pt x="412943" y="209706"/>
                  <a:pt x="423177" y="216256"/>
                </a:cubicBezTo>
                <a:cubicBezTo>
                  <a:pt x="432670" y="222374"/>
                  <a:pt x="440627" y="230597"/>
                  <a:pt x="446427" y="240287"/>
                </a:cubicBezTo>
                <a:cubicBezTo>
                  <a:pt x="452420" y="250768"/>
                  <a:pt x="455425" y="262690"/>
                  <a:pt x="455114" y="274758"/>
                </a:cubicBezTo>
                <a:cubicBezTo>
                  <a:pt x="455868" y="293730"/>
                  <a:pt x="449370" y="312278"/>
                  <a:pt x="436940" y="326631"/>
                </a:cubicBezTo>
                <a:cubicBezTo>
                  <a:pt x="423629" y="340796"/>
                  <a:pt x="406203" y="350419"/>
                  <a:pt x="387125" y="354140"/>
                </a:cubicBezTo>
                <a:cubicBezTo>
                  <a:pt x="397455" y="355207"/>
                  <a:pt x="407576" y="357774"/>
                  <a:pt x="417166" y="361760"/>
                </a:cubicBezTo>
                <a:cubicBezTo>
                  <a:pt x="426593" y="365607"/>
                  <a:pt x="435309" y="371005"/>
                  <a:pt x="442951" y="377733"/>
                </a:cubicBezTo>
                <a:cubicBezTo>
                  <a:pt x="450369" y="384299"/>
                  <a:pt x="456435" y="392248"/>
                  <a:pt x="460810" y="401136"/>
                </a:cubicBezTo>
                <a:cubicBezTo>
                  <a:pt x="465303" y="410341"/>
                  <a:pt x="467586" y="420468"/>
                  <a:pt x="467477" y="430711"/>
                </a:cubicBezTo>
                <a:cubicBezTo>
                  <a:pt x="467777" y="445042"/>
                  <a:pt x="464329" y="459202"/>
                  <a:pt x="457476" y="471792"/>
                </a:cubicBezTo>
                <a:close/>
              </a:path>
            </a:pathLst>
          </a:custGeom>
          <a:gradFill>
            <a:gsLst>
              <a:gs pos="15000">
                <a:srgbClr val="46A5DA"/>
              </a:gs>
              <a:gs pos="85000">
                <a:srgbClr val="B15FB5"/>
              </a:gs>
            </a:gsLst>
            <a:lin ang="2700000" scaled="0"/>
          </a:gradFill>
          <a:ln w="952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 name="Graphic 22" descr="Badge 5 with solid fill">
            <a:extLst>
              <a:ext uri="{FF2B5EF4-FFF2-40B4-BE49-F238E27FC236}">
                <a16:creationId xmlns:a16="http://schemas.microsoft.com/office/drawing/2014/main" id="{FBF545CF-15B4-F360-C8BD-B73450E029F1}"/>
              </a:ext>
            </a:extLst>
          </p:cNvPr>
          <p:cNvSpPr/>
          <p:nvPr/>
        </p:nvSpPr>
        <p:spPr>
          <a:xfrm>
            <a:off x="10655207" y="1233119"/>
            <a:ext cx="329245" cy="329246"/>
          </a:xfrm>
          <a:custGeom>
            <a:avLst/>
            <a:gdLst>
              <a:gd name="connsiteX0" fmla="*/ 361750 w 723499"/>
              <a:gd name="connsiteY0" fmla="*/ 0 h 723500"/>
              <a:gd name="connsiteX1" fmla="*/ 0 w 723499"/>
              <a:gd name="connsiteY1" fmla="*/ 361750 h 723500"/>
              <a:gd name="connsiteX2" fmla="*/ 361750 w 723499"/>
              <a:gd name="connsiteY2" fmla="*/ 723500 h 723500"/>
              <a:gd name="connsiteX3" fmla="*/ 723500 w 723499"/>
              <a:gd name="connsiteY3" fmla="*/ 361750 h 723500"/>
              <a:gd name="connsiteX4" fmla="*/ 362093 w 723499"/>
              <a:gd name="connsiteY4" fmla="*/ 0 h 723500"/>
              <a:gd name="connsiteX5" fmla="*/ 361750 w 723499"/>
              <a:gd name="connsiteY5" fmla="*/ 0 h 723500"/>
              <a:gd name="connsiteX6" fmla="*/ 468735 w 723499"/>
              <a:gd name="connsiteY6" fmla="*/ 461420 h 723500"/>
              <a:gd name="connsiteX7" fmla="*/ 439007 w 723499"/>
              <a:gd name="connsiteY7" fmla="*/ 493205 h 723500"/>
              <a:gd name="connsiteX8" fmla="*/ 396478 w 723499"/>
              <a:gd name="connsiteY8" fmla="*/ 511540 h 723500"/>
              <a:gd name="connsiteX9" fmla="*/ 346510 w 723499"/>
              <a:gd name="connsiteY9" fmla="*/ 517389 h 723500"/>
              <a:gd name="connsiteX10" fmla="*/ 268405 w 723499"/>
              <a:gd name="connsiteY10" fmla="*/ 504111 h 723500"/>
              <a:gd name="connsiteX11" fmla="*/ 268405 w 723499"/>
              <a:gd name="connsiteY11" fmla="*/ 456362 h 723500"/>
              <a:gd name="connsiteX12" fmla="*/ 347139 w 723499"/>
              <a:gd name="connsiteY12" fmla="*/ 477250 h 723500"/>
              <a:gd name="connsiteX13" fmla="*/ 378771 w 723499"/>
              <a:gd name="connsiteY13" fmla="*/ 473440 h 723500"/>
              <a:gd name="connsiteX14" fmla="*/ 403898 w 723499"/>
              <a:gd name="connsiteY14" fmla="*/ 462010 h 723500"/>
              <a:gd name="connsiteX15" fmla="*/ 426520 w 723499"/>
              <a:gd name="connsiteY15" fmla="*/ 417100 h 723500"/>
              <a:gd name="connsiteX16" fmla="*/ 419395 w 723499"/>
              <a:gd name="connsiteY16" fmla="*/ 391325 h 723500"/>
              <a:gd name="connsiteX17" fmla="*/ 400422 w 723499"/>
              <a:gd name="connsiteY17" fmla="*/ 373771 h 723500"/>
              <a:gd name="connsiteX18" fmla="*/ 372799 w 723499"/>
              <a:gd name="connsiteY18" fmla="*/ 363655 h 723500"/>
              <a:gd name="connsiteX19" fmla="*/ 339585 w 723499"/>
              <a:gd name="connsiteY19" fmla="*/ 360493 h 723500"/>
              <a:gd name="connsiteX20" fmla="*/ 280445 w 723499"/>
              <a:gd name="connsiteY20" fmla="*/ 363350 h 723500"/>
              <a:gd name="connsiteX21" fmla="*/ 296228 w 723499"/>
              <a:gd name="connsiteY21" fmla="*/ 194501 h 723500"/>
              <a:gd name="connsiteX22" fmla="*/ 462915 w 723499"/>
              <a:gd name="connsiteY22" fmla="*/ 194501 h 723500"/>
              <a:gd name="connsiteX23" fmla="*/ 462915 w 723499"/>
              <a:gd name="connsiteY23" fmla="*/ 236877 h 723500"/>
              <a:gd name="connsiteX24" fmla="*/ 343348 w 723499"/>
              <a:gd name="connsiteY24" fmla="*/ 236877 h 723500"/>
              <a:gd name="connsiteX25" fmla="*/ 335128 w 723499"/>
              <a:gd name="connsiteY25" fmla="*/ 320373 h 723500"/>
              <a:gd name="connsiteX26" fmla="*/ 341452 w 723499"/>
              <a:gd name="connsiteY26" fmla="*/ 319897 h 723500"/>
              <a:gd name="connsiteX27" fmla="*/ 344757 w 723499"/>
              <a:gd name="connsiteY27" fmla="*/ 319583 h 723500"/>
              <a:gd name="connsiteX28" fmla="*/ 347777 w 723499"/>
              <a:gd name="connsiteY28" fmla="*/ 319421 h 723500"/>
              <a:gd name="connsiteX29" fmla="*/ 353149 w 723499"/>
              <a:gd name="connsiteY29" fmla="*/ 319421 h 723500"/>
              <a:gd name="connsiteX30" fmla="*/ 401222 w 723499"/>
              <a:gd name="connsiteY30" fmla="*/ 324641 h 723500"/>
              <a:gd name="connsiteX31" fmla="*/ 441703 w 723499"/>
              <a:gd name="connsiteY31" fmla="*/ 341243 h 723500"/>
              <a:gd name="connsiteX32" fmla="*/ 469583 w 723499"/>
              <a:gd name="connsiteY32" fmla="*/ 370818 h 723500"/>
              <a:gd name="connsiteX33" fmla="*/ 480060 w 723499"/>
              <a:gd name="connsiteY33" fmla="*/ 414938 h 723500"/>
              <a:gd name="connsiteX34" fmla="*/ 468735 w 723499"/>
              <a:gd name="connsiteY34" fmla="*/ 461420 h 72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23499" h="723500">
                <a:moveTo>
                  <a:pt x="361750" y="0"/>
                </a:moveTo>
                <a:cubicBezTo>
                  <a:pt x="161961" y="0"/>
                  <a:pt x="0" y="161961"/>
                  <a:pt x="0" y="361750"/>
                </a:cubicBezTo>
                <a:cubicBezTo>
                  <a:pt x="0" y="561539"/>
                  <a:pt x="161961" y="723500"/>
                  <a:pt x="361750" y="723500"/>
                </a:cubicBezTo>
                <a:cubicBezTo>
                  <a:pt x="561539" y="723500"/>
                  <a:pt x="723500" y="561539"/>
                  <a:pt x="723500" y="361750"/>
                </a:cubicBezTo>
                <a:cubicBezTo>
                  <a:pt x="723594" y="162056"/>
                  <a:pt x="561787" y="94"/>
                  <a:pt x="362093" y="0"/>
                </a:cubicBezTo>
                <a:cubicBezTo>
                  <a:pt x="361979" y="0"/>
                  <a:pt x="361864" y="0"/>
                  <a:pt x="361750" y="0"/>
                </a:cubicBezTo>
                <a:close/>
                <a:moveTo>
                  <a:pt x="468735" y="461420"/>
                </a:moveTo>
                <a:cubicBezTo>
                  <a:pt x="461383" y="474146"/>
                  <a:pt x="451215" y="485020"/>
                  <a:pt x="439007" y="493205"/>
                </a:cubicBezTo>
                <a:cubicBezTo>
                  <a:pt x="426041" y="501810"/>
                  <a:pt x="411637" y="508021"/>
                  <a:pt x="396478" y="511540"/>
                </a:cubicBezTo>
                <a:cubicBezTo>
                  <a:pt x="380116" y="515480"/>
                  <a:pt x="363340" y="517444"/>
                  <a:pt x="346510" y="517389"/>
                </a:cubicBezTo>
                <a:cubicBezTo>
                  <a:pt x="311725" y="517389"/>
                  <a:pt x="285690" y="512962"/>
                  <a:pt x="268405" y="504111"/>
                </a:cubicBezTo>
                <a:lnTo>
                  <a:pt x="268405" y="456362"/>
                </a:lnTo>
                <a:cubicBezTo>
                  <a:pt x="292490" y="469799"/>
                  <a:pt x="319560" y="476981"/>
                  <a:pt x="347139" y="477250"/>
                </a:cubicBezTo>
                <a:cubicBezTo>
                  <a:pt x="357802" y="477335"/>
                  <a:pt x="368433" y="476055"/>
                  <a:pt x="378771" y="473440"/>
                </a:cubicBezTo>
                <a:cubicBezTo>
                  <a:pt x="387779" y="471209"/>
                  <a:pt x="396297" y="467334"/>
                  <a:pt x="403898" y="462010"/>
                </a:cubicBezTo>
                <a:cubicBezTo>
                  <a:pt x="418546" y="451826"/>
                  <a:pt x="427055" y="434932"/>
                  <a:pt x="426520" y="417100"/>
                </a:cubicBezTo>
                <a:cubicBezTo>
                  <a:pt x="426800" y="407986"/>
                  <a:pt x="424316" y="399001"/>
                  <a:pt x="419395" y="391325"/>
                </a:cubicBezTo>
                <a:cubicBezTo>
                  <a:pt x="414483" y="384111"/>
                  <a:pt x="407995" y="378108"/>
                  <a:pt x="400422" y="373771"/>
                </a:cubicBezTo>
                <a:cubicBezTo>
                  <a:pt x="391841" y="368884"/>
                  <a:pt x="382506" y="365465"/>
                  <a:pt x="372799" y="363655"/>
                </a:cubicBezTo>
                <a:cubicBezTo>
                  <a:pt x="361859" y="361511"/>
                  <a:pt x="350733" y="360452"/>
                  <a:pt x="339585" y="360493"/>
                </a:cubicBezTo>
                <a:cubicBezTo>
                  <a:pt x="328841" y="360493"/>
                  <a:pt x="309127" y="361445"/>
                  <a:pt x="280445" y="363350"/>
                </a:cubicBezTo>
                <a:lnTo>
                  <a:pt x="296228" y="194501"/>
                </a:lnTo>
                <a:lnTo>
                  <a:pt x="462915" y="194501"/>
                </a:lnTo>
                <a:lnTo>
                  <a:pt x="462915" y="236877"/>
                </a:lnTo>
                <a:lnTo>
                  <a:pt x="343348" y="236877"/>
                </a:lnTo>
                <a:lnTo>
                  <a:pt x="335128" y="320373"/>
                </a:lnTo>
                <a:cubicBezTo>
                  <a:pt x="338061" y="320164"/>
                  <a:pt x="340185" y="320002"/>
                  <a:pt x="341452" y="319897"/>
                </a:cubicBezTo>
                <a:cubicBezTo>
                  <a:pt x="342719" y="319792"/>
                  <a:pt x="343814" y="319688"/>
                  <a:pt x="344757" y="319583"/>
                </a:cubicBezTo>
                <a:cubicBezTo>
                  <a:pt x="345760" y="319473"/>
                  <a:pt x="346768" y="319420"/>
                  <a:pt x="347777" y="319421"/>
                </a:cubicBezTo>
                <a:lnTo>
                  <a:pt x="353149" y="319421"/>
                </a:lnTo>
                <a:cubicBezTo>
                  <a:pt x="369318" y="319370"/>
                  <a:pt x="385441" y="321121"/>
                  <a:pt x="401222" y="324641"/>
                </a:cubicBezTo>
                <a:cubicBezTo>
                  <a:pt x="415602" y="327704"/>
                  <a:pt x="429313" y="333327"/>
                  <a:pt x="441703" y="341243"/>
                </a:cubicBezTo>
                <a:cubicBezTo>
                  <a:pt x="453223" y="348734"/>
                  <a:pt x="462784" y="358875"/>
                  <a:pt x="469583" y="370818"/>
                </a:cubicBezTo>
                <a:cubicBezTo>
                  <a:pt x="476898" y="384345"/>
                  <a:pt x="480512" y="399565"/>
                  <a:pt x="480060" y="414938"/>
                </a:cubicBezTo>
                <a:cubicBezTo>
                  <a:pt x="480499" y="431164"/>
                  <a:pt x="476589" y="447213"/>
                  <a:pt x="468735" y="461420"/>
                </a:cubicBezTo>
                <a:close/>
              </a:path>
            </a:pathLst>
          </a:custGeom>
          <a:gradFill>
            <a:gsLst>
              <a:gs pos="15000">
                <a:srgbClr val="46A5DA"/>
              </a:gs>
              <a:gs pos="85000">
                <a:srgbClr val="B15FB5"/>
              </a:gs>
            </a:gsLst>
            <a:lin ang="2700000" scaled="0"/>
          </a:gradFill>
          <a:ln w="952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1" name="Group 10">
            <a:extLst>
              <a:ext uri="{FF2B5EF4-FFF2-40B4-BE49-F238E27FC236}">
                <a16:creationId xmlns:a16="http://schemas.microsoft.com/office/drawing/2014/main" id="{F271B448-F34C-D045-CA00-52636F139B22}"/>
              </a:ext>
            </a:extLst>
          </p:cNvPr>
          <p:cNvGrpSpPr/>
          <p:nvPr/>
        </p:nvGrpSpPr>
        <p:grpSpPr>
          <a:xfrm>
            <a:off x="9913643" y="153246"/>
            <a:ext cx="2220372" cy="594567"/>
            <a:chOff x="9343023" y="240102"/>
            <a:chExt cx="2220687" cy="594651"/>
          </a:xfrm>
        </p:grpSpPr>
        <p:pic>
          <p:nvPicPr>
            <p:cNvPr id="12" name="Picture 17" descr="Microsoft 365 | Microsoft Wiki | Fandom">
              <a:extLst>
                <a:ext uri="{FF2B5EF4-FFF2-40B4-BE49-F238E27FC236}">
                  <a16:creationId xmlns:a16="http://schemas.microsoft.com/office/drawing/2014/main" id="{B84F6DEA-DDB6-B1D7-4336-79A7D32AE3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flipV="1">
              <a:off x="9343023" y="240102"/>
              <a:ext cx="493969" cy="558185"/>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8A473C2-4BD3-7026-F87B-95BD8BB52BCA}"/>
                </a:ext>
              </a:extLst>
            </p:cNvPr>
            <p:cNvSpPr txBox="1"/>
            <p:nvPr/>
          </p:nvSpPr>
          <p:spPr>
            <a:xfrm>
              <a:off x="9836993" y="240103"/>
              <a:ext cx="1726717" cy="594650"/>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Copilot</a:t>
              </a:r>
            </a:p>
          </p:txBody>
        </p:sp>
      </p:grpSp>
      <p:pic>
        <p:nvPicPr>
          <p:cNvPr id="49" name="Picture 48">
            <a:extLst>
              <a:ext uri="{FF2B5EF4-FFF2-40B4-BE49-F238E27FC236}">
                <a16:creationId xmlns:a16="http://schemas.microsoft.com/office/drawing/2014/main" id="{C6876925-D04C-A58A-EEAB-E5890B6C28BD}"/>
              </a:ext>
            </a:extLst>
          </p:cNvPr>
          <p:cNvPicPr>
            <a:picLocks noChangeAspect="1"/>
          </p:cNvPicPr>
          <p:nvPr/>
        </p:nvPicPr>
        <p:blipFill>
          <a:blip r:embed="rId4"/>
          <a:stretch>
            <a:fillRect/>
          </a:stretch>
        </p:blipFill>
        <p:spPr>
          <a:xfrm>
            <a:off x="5125050" y="3004127"/>
            <a:ext cx="1160076" cy="2710299"/>
          </a:xfrm>
          <a:prstGeom prst="rect">
            <a:avLst/>
          </a:prstGeom>
          <a:ln>
            <a:noFill/>
          </a:ln>
          <a:effectLst>
            <a:outerShdw blurRad="254000" dist="127000" dir="2700000" sx="90000" sy="90000" algn="tl" rotWithShape="0">
              <a:srgbClr val="333333">
                <a:alpha val="30000"/>
              </a:srgbClr>
            </a:outerShdw>
          </a:effectLst>
        </p:spPr>
      </p:pic>
      <p:pic>
        <p:nvPicPr>
          <p:cNvPr id="50" name="Picture 49">
            <a:extLst>
              <a:ext uri="{FF2B5EF4-FFF2-40B4-BE49-F238E27FC236}">
                <a16:creationId xmlns:a16="http://schemas.microsoft.com/office/drawing/2014/main" id="{367A1421-1AF6-F1A9-268C-502D108F890D}"/>
              </a:ext>
            </a:extLst>
          </p:cNvPr>
          <p:cNvPicPr>
            <a:picLocks noChangeAspect="1"/>
          </p:cNvPicPr>
          <p:nvPr/>
        </p:nvPicPr>
        <p:blipFill>
          <a:blip r:embed="rId5"/>
          <a:stretch>
            <a:fillRect/>
          </a:stretch>
        </p:blipFill>
        <p:spPr>
          <a:xfrm>
            <a:off x="5828450" y="3802104"/>
            <a:ext cx="1160075" cy="2710295"/>
          </a:xfrm>
          <a:prstGeom prst="rect">
            <a:avLst/>
          </a:prstGeom>
          <a:ln>
            <a:noFill/>
          </a:ln>
          <a:effectLst>
            <a:outerShdw blurRad="254000" dist="127000" dir="2700000" sx="90000" sy="90000" algn="tl" rotWithShape="0">
              <a:srgbClr val="333333">
                <a:alpha val="30000"/>
              </a:srgbClr>
            </a:outerShdw>
          </a:effectLst>
        </p:spPr>
      </p:pic>
      <p:grpSp>
        <p:nvGrpSpPr>
          <p:cNvPr id="54" name="Group 53">
            <a:extLst>
              <a:ext uri="{FF2B5EF4-FFF2-40B4-BE49-F238E27FC236}">
                <a16:creationId xmlns:a16="http://schemas.microsoft.com/office/drawing/2014/main" id="{8C61F0EC-AFDB-F4E0-AEDA-3E2066D01EDA}"/>
              </a:ext>
            </a:extLst>
          </p:cNvPr>
          <p:cNvGrpSpPr/>
          <p:nvPr/>
        </p:nvGrpSpPr>
        <p:grpSpPr>
          <a:xfrm>
            <a:off x="7315726" y="3004127"/>
            <a:ext cx="2357199" cy="1263848"/>
            <a:chOff x="7050156" y="2875708"/>
            <a:chExt cx="2788741" cy="1495225"/>
          </a:xfrm>
          <a:effectLst>
            <a:outerShdw blurRad="254000" dist="127000" dir="2700000" sx="90000" sy="90000" algn="ctr" rotWithShape="0">
              <a:srgbClr val="000000">
                <a:alpha val="30000"/>
              </a:srgbClr>
            </a:outerShdw>
          </a:effectLst>
        </p:grpSpPr>
        <p:pic>
          <p:nvPicPr>
            <p:cNvPr id="51" name="Picture 50">
              <a:extLst>
                <a:ext uri="{FF2B5EF4-FFF2-40B4-BE49-F238E27FC236}">
                  <a16:creationId xmlns:a16="http://schemas.microsoft.com/office/drawing/2014/main" id="{8627455A-A57D-204C-E5C6-E92E0802119B}"/>
                </a:ext>
              </a:extLst>
            </p:cNvPr>
            <p:cNvPicPr>
              <a:picLocks noChangeAspect="1"/>
            </p:cNvPicPr>
            <p:nvPr/>
          </p:nvPicPr>
          <p:blipFill rotWithShape="1">
            <a:blip r:embed="rId6"/>
            <a:srcRect l="37613" t="12440" b="30098"/>
            <a:stretch/>
          </p:blipFill>
          <p:spPr>
            <a:xfrm>
              <a:off x="7050156" y="2875708"/>
              <a:ext cx="2763224" cy="1495225"/>
            </a:xfrm>
            <a:prstGeom prst="rect">
              <a:avLst/>
            </a:prstGeom>
            <a:effectLst>
              <a:outerShdw blurRad="63500" sx="102000" sy="102000" algn="ctr" rotWithShape="0">
                <a:prstClr val="black">
                  <a:alpha val="10000"/>
                </a:prstClr>
              </a:outerShdw>
            </a:effectLst>
          </p:spPr>
        </p:pic>
        <p:pic>
          <p:nvPicPr>
            <p:cNvPr id="53" name="Picture 52">
              <a:extLst>
                <a:ext uri="{FF2B5EF4-FFF2-40B4-BE49-F238E27FC236}">
                  <a16:creationId xmlns:a16="http://schemas.microsoft.com/office/drawing/2014/main" id="{D06E0037-A043-397D-02F2-3B5972E84CD8}"/>
                </a:ext>
              </a:extLst>
            </p:cNvPr>
            <p:cNvPicPr>
              <a:picLocks noChangeAspect="1"/>
            </p:cNvPicPr>
            <p:nvPr/>
          </p:nvPicPr>
          <p:blipFill rotWithShape="1">
            <a:blip r:embed="rId7"/>
            <a:srcRect b="55336"/>
            <a:stretch/>
          </p:blipFill>
          <p:spPr>
            <a:xfrm>
              <a:off x="8904039" y="3217029"/>
              <a:ext cx="934858" cy="1149489"/>
            </a:xfrm>
            <a:prstGeom prst="rect">
              <a:avLst/>
            </a:prstGeom>
          </p:spPr>
        </p:pic>
      </p:grpSp>
      <p:pic>
        <p:nvPicPr>
          <p:cNvPr id="52" name="Picture 51">
            <a:extLst>
              <a:ext uri="{FF2B5EF4-FFF2-40B4-BE49-F238E27FC236}">
                <a16:creationId xmlns:a16="http://schemas.microsoft.com/office/drawing/2014/main" id="{2F68C409-C662-6844-2678-DD8683E3B71A}"/>
              </a:ext>
            </a:extLst>
          </p:cNvPr>
          <p:cNvPicPr>
            <a:picLocks noChangeAspect="1"/>
          </p:cNvPicPr>
          <p:nvPr/>
        </p:nvPicPr>
        <p:blipFill>
          <a:blip r:embed="rId8"/>
          <a:stretch>
            <a:fillRect/>
          </a:stretch>
        </p:blipFill>
        <p:spPr>
          <a:xfrm>
            <a:off x="7743466" y="3330788"/>
            <a:ext cx="1107952" cy="2921564"/>
          </a:xfrm>
          <a:prstGeom prst="rect">
            <a:avLst/>
          </a:prstGeom>
          <a:effectLst>
            <a:outerShdw blurRad="254000" dist="127000" dir="2700000" sx="90000" sy="90000" algn="ctr" rotWithShape="0">
              <a:srgbClr val="000000">
                <a:alpha val="30000"/>
              </a:srgbClr>
            </a:outerShdw>
          </a:effectLst>
        </p:spPr>
      </p:pic>
      <p:pic>
        <p:nvPicPr>
          <p:cNvPr id="55" name="Picture 10" descr="Graphical user interface, text&#10;&#10;Description automatically generated">
            <a:extLst>
              <a:ext uri="{FF2B5EF4-FFF2-40B4-BE49-F238E27FC236}">
                <a16:creationId xmlns:a16="http://schemas.microsoft.com/office/drawing/2014/main" id="{40E32777-593F-DED2-057F-6804F05CF641}"/>
              </a:ext>
            </a:extLst>
          </p:cNvPr>
          <p:cNvPicPr>
            <a:picLocks noChangeAspect="1"/>
          </p:cNvPicPr>
          <p:nvPr/>
        </p:nvPicPr>
        <p:blipFill>
          <a:blip r:embed="rId9"/>
          <a:stretch>
            <a:fillRect/>
          </a:stretch>
        </p:blipFill>
        <p:spPr>
          <a:xfrm>
            <a:off x="10258217" y="3019127"/>
            <a:ext cx="1203991" cy="3153163"/>
          </a:xfrm>
          <a:prstGeom prst="rect">
            <a:avLst/>
          </a:prstGeom>
          <a:ln>
            <a:noFill/>
          </a:ln>
          <a:effectLst>
            <a:outerShdw blurRad="254000" dist="127000" dir="2700000" algn="tl" rotWithShape="0">
              <a:srgbClr val="333333">
                <a:alpha val="30000"/>
              </a:srgbClr>
            </a:outerShdw>
          </a:effectLst>
        </p:spPr>
      </p:pic>
      <p:grpSp>
        <p:nvGrpSpPr>
          <p:cNvPr id="57" name="Group 56">
            <a:extLst>
              <a:ext uri="{FF2B5EF4-FFF2-40B4-BE49-F238E27FC236}">
                <a16:creationId xmlns:a16="http://schemas.microsoft.com/office/drawing/2014/main" id="{C27676B4-E6D3-1623-2F19-4900F49767B0}"/>
              </a:ext>
            </a:extLst>
          </p:cNvPr>
          <p:cNvGrpSpPr/>
          <p:nvPr/>
        </p:nvGrpSpPr>
        <p:grpSpPr>
          <a:xfrm>
            <a:off x="2941794" y="3007201"/>
            <a:ext cx="1443556" cy="2405817"/>
            <a:chOff x="544264" y="2820932"/>
            <a:chExt cx="1756181" cy="2899529"/>
          </a:xfrm>
        </p:grpSpPr>
        <p:pic>
          <p:nvPicPr>
            <p:cNvPr id="56" name="Picture 55">
              <a:extLst>
                <a:ext uri="{FF2B5EF4-FFF2-40B4-BE49-F238E27FC236}">
                  <a16:creationId xmlns:a16="http://schemas.microsoft.com/office/drawing/2014/main" id="{5A6C0342-1DB7-4ADA-C142-FC8CEDE9902D}"/>
                </a:ext>
              </a:extLst>
            </p:cNvPr>
            <p:cNvPicPr>
              <a:picLocks noChangeAspect="1"/>
            </p:cNvPicPr>
            <p:nvPr/>
          </p:nvPicPr>
          <p:blipFill rotWithShape="1">
            <a:blip r:embed="rId4"/>
            <a:srcRect t="-1" b="29330"/>
            <a:stretch/>
          </p:blipFill>
          <p:spPr>
            <a:xfrm>
              <a:off x="544264" y="2820932"/>
              <a:ext cx="1756181" cy="2899529"/>
            </a:xfrm>
            <a:prstGeom prst="rect">
              <a:avLst/>
            </a:prstGeom>
            <a:ln>
              <a:noFill/>
            </a:ln>
            <a:effectLst>
              <a:outerShdw blurRad="254000" dist="127000" dir="2700000" sx="90000" sy="90000" algn="tl" rotWithShape="0">
                <a:prstClr val="black">
                  <a:alpha val="30000"/>
                </a:prstClr>
              </a:outerShdw>
            </a:effectLst>
          </p:spPr>
        </p:pic>
        <p:pic>
          <p:nvPicPr>
            <p:cNvPr id="44" name="Picture 14" descr="Graphical user interface, text, application&#10;&#10;Description automatically generated">
              <a:extLst>
                <a:ext uri="{FF2B5EF4-FFF2-40B4-BE49-F238E27FC236}">
                  <a16:creationId xmlns:a16="http://schemas.microsoft.com/office/drawing/2014/main" id="{CF148D37-2A1C-CDBD-6966-A41C542188C2}"/>
                </a:ext>
              </a:extLst>
            </p:cNvPr>
            <p:cNvPicPr>
              <a:picLocks noChangeAspect="1"/>
            </p:cNvPicPr>
            <p:nvPr/>
          </p:nvPicPr>
          <p:blipFill rotWithShape="1">
            <a:blip r:embed="rId10"/>
            <a:srcRect l="11097" t="54606" r="8716" b="5085"/>
            <a:stretch/>
          </p:blipFill>
          <p:spPr>
            <a:xfrm>
              <a:off x="698298" y="3686552"/>
              <a:ext cx="1434926" cy="1683893"/>
            </a:xfrm>
            <a:prstGeom prst="rect">
              <a:avLst/>
            </a:prstGeom>
            <a:effectLst/>
          </p:spPr>
        </p:pic>
      </p:grpSp>
      <p:sp>
        <p:nvSpPr>
          <p:cNvPr id="58" name="TextBox 57">
            <a:extLst>
              <a:ext uri="{FF2B5EF4-FFF2-40B4-BE49-F238E27FC236}">
                <a16:creationId xmlns:a16="http://schemas.microsoft.com/office/drawing/2014/main" id="{5B2C5B4A-058B-D908-A02B-B4EA5D4E6B8D}"/>
              </a:ext>
            </a:extLst>
          </p:cNvPr>
          <p:cNvSpPr txBox="1"/>
          <p:nvPr/>
        </p:nvSpPr>
        <p:spPr>
          <a:xfrm>
            <a:off x="2733828" y="2296573"/>
            <a:ext cx="1871859" cy="184666"/>
          </a:xfrm>
          <a:prstGeom prst="rect">
            <a:avLst/>
          </a:prstGeom>
          <a:noFill/>
        </p:spPr>
        <p:txBody>
          <a:bodyPr wrap="non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661C5"/>
                </a:solidFill>
                <a:effectLst/>
                <a:uLnTx/>
                <a:uFillTx/>
                <a:latin typeface="Segoe UI"/>
                <a:ea typeface="+mn-ea"/>
                <a:cs typeface="+mn-cs"/>
              </a:rPr>
              <a:t>Catch up on email in a snap</a:t>
            </a:r>
          </a:p>
        </p:txBody>
      </p:sp>
      <p:sp>
        <p:nvSpPr>
          <p:cNvPr id="60" name="TextBox 59">
            <a:extLst>
              <a:ext uri="{FF2B5EF4-FFF2-40B4-BE49-F238E27FC236}">
                <a16:creationId xmlns:a16="http://schemas.microsoft.com/office/drawing/2014/main" id="{262D51B7-016F-F2C8-2E35-75EB87146808}"/>
              </a:ext>
            </a:extLst>
          </p:cNvPr>
          <p:cNvSpPr txBox="1"/>
          <p:nvPr/>
        </p:nvSpPr>
        <p:spPr>
          <a:xfrm>
            <a:off x="5057843" y="2273366"/>
            <a:ext cx="1991846" cy="553998"/>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661C5"/>
                </a:solidFill>
                <a:effectLst/>
                <a:uLnTx/>
                <a:uFillTx/>
                <a:latin typeface="Segoe UI"/>
                <a:ea typeface="+mn-ea"/>
                <a:cs typeface="+mn-cs"/>
              </a:rPr>
              <a:t>Catch up on CRM Opportunities and prep for meetings</a:t>
            </a:r>
            <a:endParaRPr kumimoji="0" lang="en-US" sz="1200" b="0" i="0" u="sng" strike="noStrike" kern="1200" cap="none" spc="0" normalizeH="0" baseline="0" noProof="0">
              <a:ln>
                <a:noFill/>
              </a:ln>
              <a:solidFill>
                <a:srgbClr val="8661C5"/>
              </a:solidFill>
              <a:effectLst/>
              <a:uLnTx/>
              <a:uFillTx/>
              <a:latin typeface="Segoe UI"/>
              <a:ea typeface="+mn-ea"/>
              <a:cs typeface="+mn-cs"/>
            </a:endParaRPr>
          </a:p>
        </p:txBody>
      </p:sp>
      <p:sp>
        <p:nvSpPr>
          <p:cNvPr id="61" name="TextBox 60">
            <a:extLst>
              <a:ext uri="{FF2B5EF4-FFF2-40B4-BE49-F238E27FC236}">
                <a16:creationId xmlns:a16="http://schemas.microsoft.com/office/drawing/2014/main" id="{2407261A-F6FF-F427-107C-4E6429D16B5A}"/>
              </a:ext>
            </a:extLst>
          </p:cNvPr>
          <p:cNvSpPr txBox="1"/>
          <p:nvPr/>
        </p:nvSpPr>
        <p:spPr>
          <a:xfrm>
            <a:off x="7409490" y="2297458"/>
            <a:ext cx="1991846" cy="553998"/>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661C5"/>
                </a:solidFill>
                <a:effectLst/>
                <a:uLnTx/>
                <a:uFillTx/>
                <a:latin typeface="Segoe UI"/>
                <a:ea typeface="+mn-ea"/>
                <a:cs typeface="+mn-cs"/>
              </a:rPr>
              <a:t>Narrow in on closing deals by automating sales meeting summaries</a:t>
            </a:r>
            <a:endParaRPr kumimoji="0" lang="en-US" sz="1200" b="0" i="0" u="sng" strike="noStrike" kern="1200" cap="none" spc="0" normalizeH="0" baseline="0" noProof="0" dirty="0">
              <a:ln>
                <a:noFill/>
              </a:ln>
              <a:solidFill>
                <a:srgbClr val="8661C5"/>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C4ABB611-CA36-1747-DE7C-E6ADEBCC91C9}"/>
              </a:ext>
            </a:extLst>
          </p:cNvPr>
          <p:cNvSpPr txBox="1"/>
          <p:nvPr/>
        </p:nvSpPr>
        <p:spPr>
          <a:xfrm>
            <a:off x="9913643" y="2273366"/>
            <a:ext cx="1991846" cy="369332"/>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661C5"/>
                </a:solidFill>
                <a:effectLst/>
                <a:uLnTx/>
                <a:uFillTx/>
                <a:latin typeface="Segoe UI"/>
                <a:ea typeface="+mn-ea"/>
                <a:cs typeface="+mn-cs"/>
              </a:rPr>
              <a:t>Have all your sales insights are your fingertips</a:t>
            </a:r>
            <a:endParaRPr kumimoji="0" lang="en-US" sz="1200" b="0" i="0" u="sng" strike="noStrike" kern="1200" cap="none" spc="0" normalizeH="0" baseline="0" noProof="0" dirty="0">
              <a:ln>
                <a:noFill/>
              </a:ln>
              <a:solidFill>
                <a:srgbClr val="8661C5"/>
              </a:solidFill>
              <a:effectLst/>
              <a:uLnTx/>
              <a:uFillTx/>
              <a:latin typeface="Segoe UI"/>
              <a:ea typeface="+mn-ea"/>
              <a:cs typeface="+mn-cs"/>
            </a:endParaRPr>
          </a:p>
        </p:txBody>
      </p:sp>
      <p:grpSp>
        <p:nvGrpSpPr>
          <p:cNvPr id="72" name="Group 71">
            <a:extLst>
              <a:ext uri="{FF2B5EF4-FFF2-40B4-BE49-F238E27FC236}">
                <a16:creationId xmlns:a16="http://schemas.microsoft.com/office/drawing/2014/main" id="{DCAA54A3-AFB7-301C-9BC2-065ECB0F5D3E}"/>
              </a:ext>
            </a:extLst>
          </p:cNvPr>
          <p:cNvGrpSpPr/>
          <p:nvPr/>
        </p:nvGrpSpPr>
        <p:grpSpPr>
          <a:xfrm>
            <a:off x="2765060" y="1622350"/>
            <a:ext cx="1580562" cy="553998"/>
            <a:chOff x="288088" y="1622096"/>
            <a:chExt cx="1580786" cy="554077"/>
          </a:xfrm>
        </p:grpSpPr>
        <p:sp>
          <p:nvSpPr>
            <p:cNvPr id="39" name="TextBox 38">
              <a:extLst>
                <a:ext uri="{FF2B5EF4-FFF2-40B4-BE49-F238E27FC236}">
                  <a16:creationId xmlns:a16="http://schemas.microsoft.com/office/drawing/2014/main" id="{76160093-2A5D-EAFB-B0A9-BC1F4E86566E}"/>
                </a:ext>
              </a:extLst>
            </p:cNvPr>
            <p:cNvSpPr txBox="1"/>
            <p:nvPr/>
          </p:nvSpPr>
          <p:spPr>
            <a:xfrm>
              <a:off x="288088" y="1622096"/>
              <a:ext cx="1580786" cy="554077"/>
            </a:xfrm>
            <a:prstGeom prst="rect">
              <a:avLst/>
            </a:prstGeom>
            <a:noFill/>
          </p:spPr>
          <p:txBody>
            <a:bodyPr wrap="non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lumMod val="75000"/>
                    </a:srgbClr>
                  </a:solidFill>
                  <a:effectLst/>
                  <a:uLnTx/>
                  <a:uFillTx/>
                  <a:latin typeface="Segoe UI Semibold" panose="020B0702040204020203" pitchFamily="34" charset="0"/>
                  <a:ea typeface="+mn-ea"/>
                  <a:cs typeface="Segoe UI Semibold" panose="020B0702040204020203" pitchFamily="34" charset="0"/>
                </a:rPr>
                <a:t>    Sales Email</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lumMod val="75000"/>
                    </a:srgbClr>
                  </a:solidFill>
                  <a:effectLst/>
                  <a:uLnTx/>
                  <a:uFillTx/>
                  <a:latin typeface="Segoe UI Semibold" panose="020B0702040204020203" pitchFamily="34" charset="0"/>
                  <a:ea typeface="+mn-ea"/>
                  <a:cs typeface="Segoe UI Semibold" panose="020B0702040204020203" pitchFamily="34" charset="0"/>
                </a:rPr>
                <a:t>Summarization</a:t>
              </a:r>
            </a:p>
          </p:txBody>
        </p:sp>
        <p:pic>
          <p:nvPicPr>
            <p:cNvPr id="63" name="Picture 4">
              <a:extLst>
                <a:ext uri="{FF2B5EF4-FFF2-40B4-BE49-F238E27FC236}">
                  <a16:creationId xmlns:a16="http://schemas.microsoft.com/office/drawing/2014/main" id="{690C3FF6-EF9C-14C8-95A6-4C7BB148619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4534" y="1630190"/>
              <a:ext cx="276945" cy="2442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8" name="Group 67">
            <a:extLst>
              <a:ext uri="{FF2B5EF4-FFF2-40B4-BE49-F238E27FC236}">
                <a16:creationId xmlns:a16="http://schemas.microsoft.com/office/drawing/2014/main" id="{6A1C95EF-C22B-46BC-AC5D-C506F1EF49BC}"/>
              </a:ext>
            </a:extLst>
          </p:cNvPr>
          <p:cNvGrpSpPr/>
          <p:nvPr/>
        </p:nvGrpSpPr>
        <p:grpSpPr>
          <a:xfrm>
            <a:off x="10040105" y="1622351"/>
            <a:ext cx="1329262" cy="553998"/>
            <a:chOff x="10040671" y="1622098"/>
            <a:chExt cx="1329434" cy="554077"/>
          </a:xfrm>
        </p:grpSpPr>
        <p:sp>
          <p:nvSpPr>
            <p:cNvPr id="42" name="TextBox 41">
              <a:extLst>
                <a:ext uri="{FF2B5EF4-FFF2-40B4-BE49-F238E27FC236}">
                  <a16:creationId xmlns:a16="http://schemas.microsoft.com/office/drawing/2014/main" id="{2C89FCB6-081A-522B-0B73-E1706E330444}"/>
                </a:ext>
              </a:extLst>
            </p:cNvPr>
            <p:cNvSpPr txBox="1"/>
            <p:nvPr/>
          </p:nvSpPr>
          <p:spPr>
            <a:xfrm>
              <a:off x="10104852" y="1622098"/>
              <a:ext cx="1265253" cy="554077"/>
            </a:xfrm>
            <a:prstGeom prst="rect">
              <a:avLst/>
            </a:prstGeom>
            <a:noFill/>
          </p:spPr>
          <p:txBody>
            <a:bodyPr wrap="non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lumMod val="75000"/>
                    </a:srgbClr>
                  </a:solidFill>
                  <a:effectLst/>
                  <a:uLnTx/>
                  <a:uFillTx/>
                  <a:latin typeface="Segoe UI Semibold" panose="020B0702040204020203" pitchFamily="34" charset="0"/>
                  <a:ea typeface="+mn-ea"/>
                  <a:cs typeface="Segoe UI Semibold" panose="020B0702040204020203" pitchFamily="34" charset="0"/>
                </a:rPr>
                <a:t>    Real-time</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lumMod val="75000"/>
                    </a:srgbClr>
                  </a:solidFill>
                  <a:effectLst/>
                  <a:uLnTx/>
                  <a:uFillTx/>
                  <a:latin typeface="Segoe UI Semibold" panose="020B0702040204020203" pitchFamily="34" charset="0"/>
                  <a:ea typeface="+mn-ea"/>
                  <a:cs typeface="Segoe UI Semibold" panose="020B0702040204020203" pitchFamily="34" charset="0"/>
                </a:rPr>
                <a:t>Sales tips</a:t>
              </a:r>
            </a:p>
          </p:txBody>
        </p:sp>
        <p:pic>
          <p:nvPicPr>
            <p:cNvPr id="64" name="Picture 6">
              <a:extLst>
                <a:ext uri="{FF2B5EF4-FFF2-40B4-BE49-F238E27FC236}">
                  <a16:creationId xmlns:a16="http://schemas.microsoft.com/office/drawing/2014/main" id="{3041A2DA-037C-617B-55E9-8C1C6EC2D6B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040671" y="1630188"/>
              <a:ext cx="270065" cy="2511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501AF867-CF40-0B0D-254C-D646B83E4CAD}"/>
              </a:ext>
            </a:extLst>
          </p:cNvPr>
          <p:cNvGrpSpPr/>
          <p:nvPr/>
        </p:nvGrpSpPr>
        <p:grpSpPr>
          <a:xfrm>
            <a:off x="5139406" y="1622350"/>
            <a:ext cx="1590358" cy="553998"/>
            <a:chOff x="5139270" y="1622096"/>
            <a:chExt cx="1590583" cy="554077"/>
          </a:xfrm>
        </p:grpSpPr>
        <p:sp>
          <p:nvSpPr>
            <p:cNvPr id="40" name="TextBox 39">
              <a:extLst>
                <a:ext uri="{FF2B5EF4-FFF2-40B4-BE49-F238E27FC236}">
                  <a16:creationId xmlns:a16="http://schemas.microsoft.com/office/drawing/2014/main" id="{F2DB76F3-9E78-559D-D870-30D3CF18D30E}"/>
                </a:ext>
              </a:extLst>
            </p:cNvPr>
            <p:cNvSpPr txBox="1"/>
            <p:nvPr/>
          </p:nvSpPr>
          <p:spPr>
            <a:xfrm>
              <a:off x="5149067" y="1622096"/>
              <a:ext cx="1580786" cy="554077"/>
            </a:xfrm>
            <a:prstGeom prst="rect">
              <a:avLst/>
            </a:prstGeom>
            <a:noFill/>
          </p:spPr>
          <p:txBody>
            <a:bodyPr wrap="non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lumMod val="75000"/>
                    </a:srgbClr>
                  </a:solidFill>
                  <a:effectLst/>
                  <a:uLnTx/>
                  <a:uFillTx/>
                  <a:latin typeface="Segoe UI Semibold" panose="020B0702040204020203" pitchFamily="34" charset="0"/>
                  <a:ea typeface="+mn-ea"/>
                  <a:cs typeface="Segoe UI Semibold" panose="020B0702040204020203" pitchFamily="34" charset="0"/>
                </a:rPr>
                <a:t>    CRM Entity</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lumMod val="75000"/>
                    </a:srgbClr>
                  </a:solidFill>
                  <a:effectLst/>
                  <a:uLnTx/>
                  <a:uFillTx/>
                  <a:latin typeface="Segoe UI Semibold" panose="020B0702040204020203" pitchFamily="34" charset="0"/>
                  <a:ea typeface="+mn-ea"/>
                  <a:cs typeface="Segoe UI Semibold" panose="020B0702040204020203" pitchFamily="34" charset="0"/>
                </a:rPr>
                <a:t>Summarization</a:t>
              </a:r>
            </a:p>
          </p:txBody>
        </p:sp>
        <p:pic>
          <p:nvPicPr>
            <p:cNvPr id="66" name="Picture 4">
              <a:extLst>
                <a:ext uri="{FF2B5EF4-FFF2-40B4-BE49-F238E27FC236}">
                  <a16:creationId xmlns:a16="http://schemas.microsoft.com/office/drawing/2014/main" id="{333BFF39-8BDD-F857-9821-F4500FCBB4E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39270" y="1630190"/>
              <a:ext cx="276945" cy="2442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 name="Group 68">
            <a:extLst>
              <a:ext uri="{FF2B5EF4-FFF2-40B4-BE49-F238E27FC236}">
                <a16:creationId xmlns:a16="http://schemas.microsoft.com/office/drawing/2014/main" id="{4D971CEB-6CD9-3CF0-8199-AFECE334BD8B}"/>
              </a:ext>
            </a:extLst>
          </p:cNvPr>
          <p:cNvGrpSpPr/>
          <p:nvPr/>
        </p:nvGrpSpPr>
        <p:grpSpPr>
          <a:xfrm>
            <a:off x="7351176" y="1622351"/>
            <a:ext cx="1816811" cy="553998"/>
            <a:chOff x="7351351" y="1622097"/>
            <a:chExt cx="1817068" cy="554077"/>
          </a:xfrm>
        </p:grpSpPr>
        <p:sp>
          <p:nvSpPr>
            <p:cNvPr id="41" name="TextBox 40">
              <a:extLst>
                <a:ext uri="{FF2B5EF4-FFF2-40B4-BE49-F238E27FC236}">
                  <a16:creationId xmlns:a16="http://schemas.microsoft.com/office/drawing/2014/main" id="{7DEF35BF-13A2-9CF6-F173-405A5C9F1ABE}"/>
                </a:ext>
              </a:extLst>
            </p:cNvPr>
            <p:cNvSpPr txBox="1"/>
            <p:nvPr/>
          </p:nvSpPr>
          <p:spPr>
            <a:xfrm>
              <a:off x="7440136" y="1622097"/>
              <a:ext cx="1728283" cy="554077"/>
            </a:xfrm>
            <a:prstGeom prst="rect">
              <a:avLst/>
            </a:prstGeom>
            <a:noFill/>
          </p:spPr>
          <p:txBody>
            <a:bodyPr wrap="non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lumMod val="75000"/>
                    </a:srgbClr>
                  </a:solidFill>
                  <a:effectLst/>
                  <a:uLnTx/>
                  <a:uFillTx/>
                  <a:latin typeface="Segoe UI Semibold" panose="020B0702040204020203" pitchFamily="34" charset="0"/>
                  <a:ea typeface="+mn-ea"/>
                  <a:cs typeface="Segoe UI Semibold" panose="020B0702040204020203" pitchFamily="34" charset="0"/>
                </a:rPr>
                <a:t>    Sales Meeting</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lumMod val="75000"/>
                    </a:srgbClr>
                  </a:solidFill>
                  <a:effectLst/>
                  <a:uLnTx/>
                  <a:uFillTx/>
                  <a:latin typeface="Segoe UI Semibold" panose="020B0702040204020203" pitchFamily="34" charset="0"/>
                  <a:ea typeface="+mn-ea"/>
                  <a:cs typeface="Segoe UI Semibold" panose="020B0702040204020203" pitchFamily="34" charset="0"/>
                </a:rPr>
                <a:t>Summarization</a:t>
              </a:r>
            </a:p>
          </p:txBody>
        </p:sp>
        <p:pic>
          <p:nvPicPr>
            <p:cNvPr id="67" name="Picture 4">
              <a:extLst>
                <a:ext uri="{FF2B5EF4-FFF2-40B4-BE49-F238E27FC236}">
                  <a16:creationId xmlns:a16="http://schemas.microsoft.com/office/drawing/2014/main" id="{0A8A8E3F-5F23-DA69-16D4-B023189565F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51351" y="1630188"/>
              <a:ext cx="276945" cy="244269"/>
            </a:xfrm>
            <a:prstGeom prst="rect">
              <a:avLst/>
            </a:prstGeom>
            <a:noFill/>
            <a:extLst>
              <a:ext uri="{909E8E84-426E-40DD-AFC4-6F175D3DCCD1}">
                <a14:hiddenFill xmlns:a14="http://schemas.microsoft.com/office/drawing/2010/main">
                  <a:solidFill>
                    <a:srgbClr val="FFFFFF"/>
                  </a:solidFill>
                </a14:hiddenFill>
              </a:ext>
            </a:extLst>
          </p:spPr>
        </p:pic>
      </p:grpSp>
      <p:pic>
        <p:nvPicPr>
          <p:cNvPr id="74" name="Picture 4">
            <a:extLst>
              <a:ext uri="{FF2B5EF4-FFF2-40B4-BE49-F238E27FC236}">
                <a16:creationId xmlns:a16="http://schemas.microsoft.com/office/drawing/2014/main" id="{CDD809B9-5FB7-384C-DCC3-266B51D3FEB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868770" y="741867"/>
            <a:ext cx="327442" cy="288808"/>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5" name="Picture 6">
            <a:extLst>
              <a:ext uri="{FF2B5EF4-FFF2-40B4-BE49-F238E27FC236}">
                <a16:creationId xmlns:a16="http://schemas.microsoft.com/office/drawing/2014/main" id="{F5FCBCE4-1A71-F9DE-56DE-21FC50B8E53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270312" y="747913"/>
            <a:ext cx="319306" cy="296965"/>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6" name="TextBox 75">
            <a:extLst>
              <a:ext uri="{FF2B5EF4-FFF2-40B4-BE49-F238E27FC236}">
                <a16:creationId xmlns:a16="http://schemas.microsoft.com/office/drawing/2014/main" id="{CE8CAB77-B45C-6398-A24A-FA5238952965}"/>
              </a:ext>
            </a:extLst>
          </p:cNvPr>
          <p:cNvSpPr txBox="1"/>
          <p:nvPr/>
        </p:nvSpPr>
        <p:spPr>
          <a:xfrm>
            <a:off x="10456428" y="695478"/>
            <a:ext cx="435312" cy="406208"/>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a:t>
            </a:r>
          </a:p>
        </p:txBody>
      </p:sp>
      <p:pic>
        <p:nvPicPr>
          <p:cNvPr id="2" name="Picture 2" descr="Text&#10;&#10;Description automatically generated">
            <a:extLst>
              <a:ext uri="{FF2B5EF4-FFF2-40B4-BE49-F238E27FC236}">
                <a16:creationId xmlns:a16="http://schemas.microsoft.com/office/drawing/2014/main" id="{4CDB1B27-42DE-4466-E742-E0C8F75A54E2}"/>
              </a:ext>
            </a:extLst>
          </p:cNvPr>
          <p:cNvPicPr>
            <a:picLocks noChangeAspect="1"/>
          </p:cNvPicPr>
          <p:nvPr/>
        </p:nvPicPr>
        <p:blipFill>
          <a:blip r:embed="rId13"/>
          <a:stretch>
            <a:fillRect/>
          </a:stretch>
        </p:blipFill>
        <p:spPr>
          <a:xfrm>
            <a:off x="215923" y="3004127"/>
            <a:ext cx="1308155" cy="3643161"/>
          </a:xfrm>
          <a:prstGeom prst="rect">
            <a:avLst/>
          </a:prstGeom>
          <a:effectLst>
            <a:outerShdw blurRad="254000" dist="127000" dir="2700000" sx="90000" sy="90000" algn="ctr" rotWithShape="0">
              <a:srgbClr val="000000">
                <a:alpha val="30000"/>
              </a:srgbClr>
            </a:outerShdw>
          </a:effectLst>
        </p:spPr>
      </p:pic>
      <p:grpSp>
        <p:nvGrpSpPr>
          <p:cNvPr id="3" name="Group 2">
            <a:extLst>
              <a:ext uri="{FF2B5EF4-FFF2-40B4-BE49-F238E27FC236}">
                <a16:creationId xmlns:a16="http://schemas.microsoft.com/office/drawing/2014/main" id="{9F3AC961-BC4D-6787-B4E8-59C91EAC3598}"/>
              </a:ext>
            </a:extLst>
          </p:cNvPr>
          <p:cNvGrpSpPr/>
          <p:nvPr/>
        </p:nvGrpSpPr>
        <p:grpSpPr>
          <a:xfrm>
            <a:off x="1223655" y="3245807"/>
            <a:ext cx="1187930" cy="2740218"/>
            <a:chOff x="5210324" y="3302165"/>
            <a:chExt cx="958906" cy="2211926"/>
          </a:xfrm>
          <a:effectLst>
            <a:outerShdw blurRad="254000" dist="127000" dir="2700000" sx="90000" sy="90000" algn="ctr" rotWithShape="0">
              <a:srgbClr val="000000">
                <a:alpha val="30000"/>
              </a:srgbClr>
            </a:outerShdw>
          </a:effectLst>
        </p:grpSpPr>
        <p:pic>
          <p:nvPicPr>
            <p:cNvPr id="5" name="Picture 4">
              <a:extLst>
                <a:ext uri="{FF2B5EF4-FFF2-40B4-BE49-F238E27FC236}">
                  <a16:creationId xmlns:a16="http://schemas.microsoft.com/office/drawing/2014/main" id="{AF6A9F30-9FAE-3FB4-68B4-666E1551E86E}"/>
                </a:ext>
              </a:extLst>
            </p:cNvPr>
            <p:cNvPicPr>
              <a:picLocks noChangeAspect="1"/>
            </p:cNvPicPr>
            <p:nvPr/>
          </p:nvPicPr>
          <p:blipFill rotWithShape="1">
            <a:blip r:embed="rId14"/>
            <a:srcRect l="5492" r="2873"/>
            <a:stretch/>
          </p:blipFill>
          <p:spPr>
            <a:xfrm>
              <a:off x="5216730" y="3302165"/>
              <a:ext cx="952500" cy="1607891"/>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1C1F5423-8343-468E-AC86-3460DF45B7E6}"/>
                </a:ext>
              </a:extLst>
            </p:cNvPr>
            <p:cNvPicPr>
              <a:picLocks noChangeAspect="1"/>
            </p:cNvPicPr>
            <p:nvPr/>
          </p:nvPicPr>
          <p:blipFill rotWithShape="1">
            <a:blip r:embed="rId15"/>
            <a:srcRect l="1006" t="75843" r="2422"/>
            <a:stretch/>
          </p:blipFill>
          <p:spPr>
            <a:xfrm>
              <a:off x="5210324" y="4871956"/>
              <a:ext cx="952500" cy="642135"/>
            </a:xfrm>
            <a:prstGeom prst="rect">
              <a:avLst/>
            </a:prstGeom>
          </p:spPr>
        </p:pic>
      </p:grpSp>
      <p:sp>
        <p:nvSpPr>
          <p:cNvPr id="7" name="TextBox 6">
            <a:extLst>
              <a:ext uri="{FF2B5EF4-FFF2-40B4-BE49-F238E27FC236}">
                <a16:creationId xmlns:a16="http://schemas.microsoft.com/office/drawing/2014/main" id="{9EF9DE2F-D3EF-7738-58E4-8511CA9CD1C6}"/>
              </a:ext>
            </a:extLst>
          </p:cNvPr>
          <p:cNvSpPr txBox="1"/>
          <p:nvPr/>
        </p:nvSpPr>
        <p:spPr>
          <a:xfrm>
            <a:off x="346106" y="2273673"/>
            <a:ext cx="1991846" cy="553998"/>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661C5"/>
                </a:solidFill>
                <a:effectLst/>
                <a:uLnTx/>
                <a:uFillTx/>
                <a:latin typeface="Segoe UI"/>
                <a:ea typeface="+mn-ea"/>
                <a:cs typeface="+mn-cs"/>
              </a:rPr>
              <a:t>Answer inquires, draft proposals, and more using </a:t>
            </a:r>
            <a:r>
              <a:rPr kumimoji="0" lang="en-US" sz="1200" b="0" i="0" u="sng" strike="noStrike" kern="1200" cap="none" spc="0" normalizeH="0" baseline="0" noProof="0" dirty="0">
                <a:ln>
                  <a:noFill/>
                </a:ln>
                <a:solidFill>
                  <a:srgbClr val="8661C5"/>
                </a:solidFill>
                <a:effectLst/>
                <a:uLnTx/>
                <a:uFillTx/>
                <a:latin typeface="Segoe UI"/>
                <a:ea typeface="+mn-ea"/>
                <a:cs typeface="+mn-cs"/>
              </a:rPr>
              <a:t>context from CRM</a:t>
            </a:r>
          </a:p>
        </p:txBody>
      </p:sp>
      <p:grpSp>
        <p:nvGrpSpPr>
          <p:cNvPr id="8" name="Group 7">
            <a:extLst>
              <a:ext uri="{FF2B5EF4-FFF2-40B4-BE49-F238E27FC236}">
                <a16:creationId xmlns:a16="http://schemas.microsoft.com/office/drawing/2014/main" id="{037AEEBB-49CD-1DFE-1B1E-3A3FB005ED6D}"/>
              </a:ext>
            </a:extLst>
          </p:cNvPr>
          <p:cNvGrpSpPr/>
          <p:nvPr/>
        </p:nvGrpSpPr>
        <p:grpSpPr>
          <a:xfrm>
            <a:off x="407019" y="1630444"/>
            <a:ext cx="1566889" cy="558986"/>
            <a:chOff x="2666811" y="1630189"/>
            <a:chExt cx="1567110" cy="559065"/>
          </a:xfrm>
        </p:grpSpPr>
        <p:sp>
          <p:nvSpPr>
            <p:cNvPr id="9" name="TextBox 8">
              <a:extLst>
                <a:ext uri="{FF2B5EF4-FFF2-40B4-BE49-F238E27FC236}">
                  <a16:creationId xmlns:a16="http://schemas.microsoft.com/office/drawing/2014/main" id="{ED8F8DA9-9B3E-9B79-D4C6-6DD598B8270E}"/>
                </a:ext>
              </a:extLst>
            </p:cNvPr>
            <p:cNvSpPr txBox="1"/>
            <p:nvPr/>
          </p:nvSpPr>
          <p:spPr>
            <a:xfrm>
              <a:off x="2752536" y="1635178"/>
              <a:ext cx="1481385" cy="554076"/>
            </a:xfrm>
            <a:prstGeom prst="rect">
              <a:avLst/>
            </a:prstGeom>
            <a:noFill/>
          </p:spPr>
          <p:txBody>
            <a:bodyPr wrap="non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lumMod val="75000"/>
                    </a:srgbClr>
                  </a:solidFill>
                  <a:effectLst/>
                  <a:uLnTx/>
                  <a:uFillTx/>
                  <a:latin typeface="Segoe UI Semibold" panose="020B0702040204020203" pitchFamily="34" charset="0"/>
                  <a:ea typeface="+mn-ea"/>
                  <a:cs typeface="Segoe UI Semibold" panose="020B0702040204020203" pitchFamily="34" charset="0"/>
                </a:rPr>
                <a:t>    Sales Email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lumMod val="75000"/>
                    </a:srgbClr>
                  </a:solidFill>
                  <a:effectLst/>
                  <a:uLnTx/>
                  <a:uFillTx/>
                  <a:latin typeface="Segoe UI Semibold" panose="020B0702040204020203" pitchFamily="34" charset="0"/>
                  <a:ea typeface="+mn-ea"/>
                  <a:cs typeface="Segoe UI Semibold" panose="020B0702040204020203" pitchFamily="34" charset="0"/>
                </a:rPr>
                <a:t>Generation</a:t>
              </a:r>
            </a:p>
          </p:txBody>
        </p:sp>
        <p:pic>
          <p:nvPicPr>
            <p:cNvPr id="14" name="Picture 4">
              <a:extLst>
                <a:ext uri="{FF2B5EF4-FFF2-40B4-BE49-F238E27FC236}">
                  <a16:creationId xmlns:a16="http://schemas.microsoft.com/office/drawing/2014/main" id="{FCF9D9BF-1416-DB19-3D68-EC9C68BD064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66811" y="1630189"/>
              <a:ext cx="276945" cy="244269"/>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14">
            <a:extLst>
              <a:ext uri="{FF2B5EF4-FFF2-40B4-BE49-F238E27FC236}">
                <a16:creationId xmlns:a16="http://schemas.microsoft.com/office/drawing/2014/main" id="{E70A29CB-5565-D916-8243-718DF4FF5EE0}"/>
              </a:ext>
            </a:extLst>
          </p:cNvPr>
          <p:cNvPicPr>
            <a:picLocks noChangeAspect="1"/>
          </p:cNvPicPr>
          <p:nvPr/>
        </p:nvPicPr>
        <p:blipFill>
          <a:blip r:embed="rId16"/>
          <a:stretch>
            <a:fillRect/>
          </a:stretch>
        </p:blipFill>
        <p:spPr>
          <a:xfrm>
            <a:off x="287617" y="3091610"/>
            <a:ext cx="792613" cy="184687"/>
          </a:xfrm>
          <a:prstGeom prst="rect">
            <a:avLst/>
          </a:prstGeom>
        </p:spPr>
      </p:pic>
      <p:pic>
        <p:nvPicPr>
          <p:cNvPr id="16" name="Picture 15">
            <a:extLst>
              <a:ext uri="{FF2B5EF4-FFF2-40B4-BE49-F238E27FC236}">
                <a16:creationId xmlns:a16="http://schemas.microsoft.com/office/drawing/2014/main" id="{C5882263-0699-FA30-6D65-003FCCC787B7}"/>
              </a:ext>
            </a:extLst>
          </p:cNvPr>
          <p:cNvPicPr>
            <a:picLocks noChangeAspect="1"/>
          </p:cNvPicPr>
          <p:nvPr/>
        </p:nvPicPr>
        <p:blipFill>
          <a:blip r:embed="rId16"/>
          <a:stretch>
            <a:fillRect/>
          </a:stretch>
        </p:blipFill>
        <p:spPr>
          <a:xfrm>
            <a:off x="1246764" y="3292630"/>
            <a:ext cx="792613" cy="184687"/>
          </a:xfrm>
          <a:prstGeom prst="rect">
            <a:avLst/>
          </a:prstGeom>
        </p:spPr>
      </p:pic>
      <p:pic>
        <p:nvPicPr>
          <p:cNvPr id="17" name="Picture 16">
            <a:extLst>
              <a:ext uri="{FF2B5EF4-FFF2-40B4-BE49-F238E27FC236}">
                <a16:creationId xmlns:a16="http://schemas.microsoft.com/office/drawing/2014/main" id="{03C13115-6957-AA56-CDCA-2F8828A908F4}"/>
              </a:ext>
            </a:extLst>
          </p:cNvPr>
          <p:cNvPicPr>
            <a:picLocks noChangeAspect="1"/>
          </p:cNvPicPr>
          <p:nvPr/>
        </p:nvPicPr>
        <p:blipFill>
          <a:blip r:embed="rId16"/>
          <a:stretch>
            <a:fillRect/>
          </a:stretch>
        </p:blipFill>
        <p:spPr>
          <a:xfrm>
            <a:off x="2971737" y="3110816"/>
            <a:ext cx="792613" cy="184687"/>
          </a:xfrm>
          <a:prstGeom prst="rect">
            <a:avLst/>
          </a:prstGeom>
        </p:spPr>
      </p:pic>
      <p:pic>
        <p:nvPicPr>
          <p:cNvPr id="18" name="Picture 17">
            <a:extLst>
              <a:ext uri="{FF2B5EF4-FFF2-40B4-BE49-F238E27FC236}">
                <a16:creationId xmlns:a16="http://schemas.microsoft.com/office/drawing/2014/main" id="{4C7921FD-24C9-AD58-1DC5-06DBC8422004}"/>
              </a:ext>
            </a:extLst>
          </p:cNvPr>
          <p:cNvPicPr>
            <a:picLocks noChangeAspect="1"/>
          </p:cNvPicPr>
          <p:nvPr/>
        </p:nvPicPr>
        <p:blipFill>
          <a:blip r:embed="rId16"/>
          <a:stretch>
            <a:fillRect/>
          </a:stretch>
        </p:blipFill>
        <p:spPr>
          <a:xfrm>
            <a:off x="5144603" y="3061120"/>
            <a:ext cx="792613" cy="184687"/>
          </a:xfrm>
          <a:prstGeom prst="rect">
            <a:avLst/>
          </a:prstGeom>
        </p:spPr>
      </p:pic>
      <p:pic>
        <p:nvPicPr>
          <p:cNvPr id="19" name="Picture 18">
            <a:extLst>
              <a:ext uri="{FF2B5EF4-FFF2-40B4-BE49-F238E27FC236}">
                <a16:creationId xmlns:a16="http://schemas.microsoft.com/office/drawing/2014/main" id="{811B2769-FF6B-C406-4C3E-7B080154B951}"/>
              </a:ext>
            </a:extLst>
          </p:cNvPr>
          <p:cNvPicPr>
            <a:picLocks noChangeAspect="1"/>
          </p:cNvPicPr>
          <p:nvPr/>
        </p:nvPicPr>
        <p:blipFill>
          <a:blip r:embed="rId16"/>
          <a:stretch>
            <a:fillRect/>
          </a:stretch>
        </p:blipFill>
        <p:spPr>
          <a:xfrm>
            <a:off x="5869983" y="3857449"/>
            <a:ext cx="792613" cy="184687"/>
          </a:xfrm>
          <a:prstGeom prst="rect">
            <a:avLst/>
          </a:prstGeom>
        </p:spPr>
      </p:pic>
      <p:pic>
        <p:nvPicPr>
          <p:cNvPr id="20" name="Picture 19">
            <a:extLst>
              <a:ext uri="{FF2B5EF4-FFF2-40B4-BE49-F238E27FC236}">
                <a16:creationId xmlns:a16="http://schemas.microsoft.com/office/drawing/2014/main" id="{A5E171F8-E5C0-64FC-6763-1A4764A550A8}"/>
              </a:ext>
            </a:extLst>
          </p:cNvPr>
          <p:cNvPicPr>
            <a:picLocks noChangeAspect="1"/>
          </p:cNvPicPr>
          <p:nvPr/>
        </p:nvPicPr>
        <p:blipFill>
          <a:blip r:embed="rId16"/>
          <a:stretch>
            <a:fillRect/>
          </a:stretch>
        </p:blipFill>
        <p:spPr>
          <a:xfrm>
            <a:off x="7783025" y="3368441"/>
            <a:ext cx="792613" cy="184687"/>
          </a:xfrm>
          <a:prstGeom prst="rect">
            <a:avLst/>
          </a:prstGeom>
        </p:spPr>
      </p:pic>
      <p:pic>
        <p:nvPicPr>
          <p:cNvPr id="21" name="Picture 20">
            <a:extLst>
              <a:ext uri="{FF2B5EF4-FFF2-40B4-BE49-F238E27FC236}">
                <a16:creationId xmlns:a16="http://schemas.microsoft.com/office/drawing/2014/main" id="{E80D87F5-2C2C-B36E-48DE-68CAEB1D64B6}"/>
              </a:ext>
            </a:extLst>
          </p:cNvPr>
          <p:cNvPicPr>
            <a:picLocks noChangeAspect="1"/>
          </p:cNvPicPr>
          <p:nvPr/>
        </p:nvPicPr>
        <p:blipFill>
          <a:blip r:embed="rId16"/>
          <a:stretch>
            <a:fillRect/>
          </a:stretch>
        </p:blipFill>
        <p:spPr>
          <a:xfrm>
            <a:off x="8906977" y="3330787"/>
            <a:ext cx="588180" cy="137052"/>
          </a:xfrm>
          <a:prstGeom prst="rect">
            <a:avLst/>
          </a:prstGeom>
        </p:spPr>
      </p:pic>
      <p:pic>
        <p:nvPicPr>
          <p:cNvPr id="24" name="Picture 23">
            <a:extLst>
              <a:ext uri="{FF2B5EF4-FFF2-40B4-BE49-F238E27FC236}">
                <a16:creationId xmlns:a16="http://schemas.microsoft.com/office/drawing/2014/main" id="{A1E7DF56-2047-0B3E-A169-5CA5EB66406D}"/>
              </a:ext>
            </a:extLst>
          </p:cNvPr>
          <p:cNvPicPr>
            <a:picLocks noChangeAspect="1"/>
          </p:cNvPicPr>
          <p:nvPr/>
        </p:nvPicPr>
        <p:blipFill>
          <a:blip r:embed="rId17"/>
          <a:stretch>
            <a:fillRect/>
          </a:stretch>
        </p:blipFill>
        <p:spPr>
          <a:xfrm>
            <a:off x="10301152" y="3041874"/>
            <a:ext cx="757004" cy="197089"/>
          </a:xfrm>
          <a:prstGeom prst="rect">
            <a:avLst/>
          </a:prstGeom>
        </p:spPr>
      </p:pic>
    </p:spTree>
    <p:extLst>
      <p:ext uri="{BB962C8B-B14F-4D97-AF65-F5344CB8AC3E}">
        <p14:creationId xmlns:p14="http://schemas.microsoft.com/office/powerpoint/2010/main" val="295726512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Three seated employees collaborate around a laptop.">
            <a:extLst>
              <a:ext uri="{FF2B5EF4-FFF2-40B4-BE49-F238E27FC236}">
                <a16:creationId xmlns:a16="http://schemas.microsoft.com/office/drawing/2014/main" id="{4BC6AB67-5772-4F41-A137-34D45DBEB0F0}"/>
              </a:ext>
            </a:extLst>
          </p:cNvPr>
          <p:cNvPicPr>
            <a:picLocks noGrp="1" noChangeAspect="1"/>
          </p:cNvPicPr>
          <p:nvPr>
            <p:ph type="pic" sz="quarter" idx="10"/>
          </p:nvPr>
        </p:nvPicPr>
        <p:blipFill rotWithShape="1">
          <a:blip r:embed="rId3"/>
          <a:srcRect t="15730"/>
          <a:stretch/>
        </p:blipFill>
        <p:spPr>
          <a:xfrm>
            <a:off x="20" y="10"/>
            <a:ext cx="12191980" cy="6857990"/>
          </a:xfrm>
          <a:noFill/>
        </p:spPr>
      </p:pic>
      <p:sp>
        <p:nvSpPr>
          <p:cNvPr id="2" name="Title 1">
            <a:extLst>
              <a:ext uri="{FF2B5EF4-FFF2-40B4-BE49-F238E27FC236}">
                <a16:creationId xmlns:a16="http://schemas.microsoft.com/office/drawing/2014/main" id="{8413C851-C93D-C04E-BCDC-7C9DE582E530}"/>
              </a:ext>
            </a:extLst>
          </p:cNvPr>
          <p:cNvSpPr>
            <a:spLocks noGrp="1"/>
          </p:cNvSpPr>
          <p:nvPr>
            <p:ph type="title"/>
          </p:nvPr>
        </p:nvSpPr>
        <p:spPr>
          <a:xfrm>
            <a:off x="0" y="3657600"/>
            <a:ext cx="12192000" cy="3200400"/>
          </a:xfrm>
        </p:spPr>
        <p:txBody>
          <a:bodyPr wrap="square" anchor="b">
            <a:normAutofit/>
          </a:bodyPr>
          <a:lstStyle/>
          <a:p>
            <a:r>
              <a:rPr lang="en-US"/>
              <a:t>Copilot</a:t>
            </a:r>
          </a:p>
        </p:txBody>
      </p:sp>
    </p:spTree>
    <p:extLst>
      <p:ext uri="{BB962C8B-B14F-4D97-AF65-F5344CB8AC3E}">
        <p14:creationId xmlns:p14="http://schemas.microsoft.com/office/powerpoint/2010/main" val="202980130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7360504-06EB-E4F9-EDB5-AEAB4DA10E9C}"/>
              </a:ext>
            </a:extLst>
          </p:cNvPr>
          <p:cNvSpPr txBox="1"/>
          <p:nvPr/>
        </p:nvSpPr>
        <p:spPr>
          <a:xfrm>
            <a:off x="493918" y="1962754"/>
            <a:ext cx="4139960" cy="2775184"/>
          </a:xfrm>
          <a:prstGeom prst="rect">
            <a:avLst/>
          </a:prstGeom>
          <a:noFill/>
        </p:spPr>
        <p:txBody>
          <a:bodyPr wrap="square" lIns="90000" tIns="46800" rIns="90000" bIns="46800" rtlCol="0" anchor="t">
            <a:spAutoFit/>
          </a:bodyPr>
          <a:lstStyle/>
          <a:p>
            <a:pPr marL="342900" marR="0" lvl="0" indent="-34290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0000"/>
                </a:solidFill>
                <a:effectLst/>
                <a:uLnTx/>
                <a:uFillTx/>
                <a:latin typeface="Segoe UI"/>
                <a:ea typeface="+mn-ea"/>
                <a:cs typeface="+mn-cs"/>
              </a:rPr>
              <a:t>Summary</a:t>
            </a:r>
            <a:r>
              <a:rPr kumimoji="0" lang="en-US" sz="1400" b="0" i="0" u="none" strike="noStrike" kern="1200" cap="none" spc="0" normalizeH="0" baseline="0" noProof="0" dirty="0">
                <a:ln>
                  <a:noFill/>
                </a:ln>
                <a:solidFill>
                  <a:srgbClr val="000000"/>
                </a:solidFill>
                <a:effectLst/>
                <a:uLnTx/>
                <a:uFillTx/>
                <a:latin typeface="Segoe UI"/>
                <a:ea typeface="+mn-ea"/>
                <a:cs typeface="+mn-cs"/>
              </a:rPr>
              <a:t> support for the following </a:t>
            </a:r>
            <a:r>
              <a:rPr kumimoji="0" lang="en-US" sz="1400" b="1" i="0" u="none" strike="noStrike" kern="1200" cap="none" spc="0" normalizeH="0" baseline="0" noProof="0" dirty="0">
                <a:ln>
                  <a:noFill/>
                </a:ln>
                <a:solidFill>
                  <a:srgbClr val="000000"/>
                </a:solidFill>
                <a:effectLst/>
                <a:uLnTx/>
                <a:uFillTx/>
                <a:latin typeface="Segoe UI"/>
                <a:ea typeface="+mn-ea"/>
                <a:cs typeface="+mn-cs"/>
              </a:rPr>
              <a:t>languages</a:t>
            </a:r>
            <a:r>
              <a:rPr kumimoji="0" lang="en-US" sz="1400" b="0" i="0" u="none" strike="noStrike" kern="1200" cap="none" spc="0" normalizeH="0" baseline="0" noProof="0" dirty="0">
                <a:ln>
                  <a:noFill/>
                </a:ln>
                <a:solidFill>
                  <a:srgbClr val="000000"/>
                </a:solidFill>
                <a:effectLst/>
                <a:uLnTx/>
                <a:uFillTx/>
                <a:latin typeface="Segoe UI"/>
                <a:ea typeface="+mn-ea"/>
                <a:cs typeface="+mn-cs"/>
              </a:rPr>
              <a:t>:</a:t>
            </a:r>
          </a:p>
          <a:p>
            <a:pPr marL="800100" marR="0" lvl="1" indent="-34290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French</a:t>
            </a:r>
          </a:p>
          <a:p>
            <a:pPr marL="800100" marR="0" lvl="1" indent="-34290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Spanish</a:t>
            </a:r>
          </a:p>
          <a:p>
            <a:pPr marL="800100" marR="0" lvl="1" indent="-34290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German</a:t>
            </a:r>
          </a:p>
          <a:p>
            <a:pPr marL="342900" marR="0" lvl="0" indent="-34290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Segoe UI"/>
            </a:endParaRPr>
          </a:p>
          <a:p>
            <a:pPr marL="228600" marR="0" lvl="0" indent="-228600" algn="l" defTabSz="914400" rtl="0" eaLnBrk="1" fontAlgn="auto" latinLnBrk="0" hangingPunct="1">
              <a:lnSpc>
                <a:spcPct val="113999"/>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0000"/>
                </a:solidFill>
                <a:effectLst/>
                <a:uLnTx/>
                <a:uFillTx/>
                <a:latin typeface="Segoe UI"/>
                <a:ea typeface="+mn-ea"/>
                <a:cs typeface="+mn-cs"/>
              </a:rPr>
              <a:t>Quality</a:t>
            </a:r>
            <a:r>
              <a:rPr kumimoji="0" lang="en-US" sz="1400" b="0" i="0" u="none" strike="noStrike" kern="1200" cap="none" spc="0" normalizeH="0" baseline="0" noProof="0" dirty="0">
                <a:ln>
                  <a:noFill/>
                </a:ln>
                <a:solidFill>
                  <a:srgbClr val="000000"/>
                </a:solidFill>
                <a:effectLst/>
                <a:uLnTx/>
                <a:uFillTx/>
                <a:latin typeface="Segoe UI"/>
                <a:ea typeface="+mn-ea"/>
                <a:cs typeface="+mn-cs"/>
              </a:rPr>
              <a:t> </a:t>
            </a:r>
            <a:r>
              <a:rPr kumimoji="0" lang="en-US" sz="1400" b="1" i="0" u="none" strike="noStrike" kern="1200" cap="none" spc="0" normalizeH="0" baseline="0" noProof="0" dirty="0">
                <a:ln>
                  <a:noFill/>
                </a:ln>
                <a:solidFill>
                  <a:srgbClr val="000000"/>
                </a:solidFill>
                <a:effectLst/>
                <a:uLnTx/>
                <a:uFillTx/>
                <a:latin typeface="Segoe UI"/>
                <a:ea typeface="+mn-ea"/>
                <a:cs typeface="+mn-cs"/>
              </a:rPr>
              <a:t>improvements</a:t>
            </a:r>
            <a:r>
              <a:rPr kumimoji="0" lang="en-US" sz="1400" b="0" i="0" u="none" strike="noStrike" kern="1200" cap="none" spc="0" normalizeH="0" baseline="0" noProof="0" dirty="0">
                <a:ln>
                  <a:noFill/>
                </a:ln>
                <a:solidFill>
                  <a:srgbClr val="000000"/>
                </a:solidFill>
                <a:effectLst/>
                <a:uLnTx/>
                <a:uFillTx/>
                <a:latin typeface="Segoe UI"/>
                <a:ea typeface="+mn-ea"/>
                <a:cs typeface="+mn-cs"/>
              </a:rPr>
              <a:t>, including specific treatment for short emails</a:t>
            </a:r>
          </a:p>
          <a:p>
            <a:pPr marL="228600" marR="0" lvl="0" indent="-228600" algn="l" defTabSz="914400" rtl="0" eaLnBrk="1" fontAlgn="auto" latinLnBrk="0" hangingPunct="1">
              <a:lnSpc>
                <a:spcPct val="113999"/>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a:p>
            <a:pPr marL="228600" marR="0" lvl="0" indent="-228600" algn="l" defTabSz="914400" rtl="0" eaLnBrk="1" fontAlgn="auto" latinLnBrk="0" hangingPunct="1">
              <a:lnSpc>
                <a:spcPct val="113999"/>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TIP: you can track the summaries instead of the whole email to keep a clean CRM.</a:t>
            </a:r>
          </a:p>
        </p:txBody>
      </p:sp>
      <p:sp>
        <p:nvSpPr>
          <p:cNvPr id="14" name="TextBox 13">
            <a:extLst>
              <a:ext uri="{FF2B5EF4-FFF2-40B4-BE49-F238E27FC236}">
                <a16:creationId xmlns:a16="http://schemas.microsoft.com/office/drawing/2014/main" id="{A6536B7D-3583-CB9A-1316-7A1120279347}"/>
              </a:ext>
            </a:extLst>
          </p:cNvPr>
          <p:cNvSpPr txBox="1"/>
          <p:nvPr/>
        </p:nvSpPr>
        <p:spPr>
          <a:xfrm>
            <a:off x="493918" y="421979"/>
            <a:ext cx="667690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AI-generated e-mail summaries</a:t>
            </a:r>
            <a:endParaRPr kumimoji="0" lang="en-IL" sz="2400" b="1"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55" name="TextBox 54">
            <a:extLst>
              <a:ext uri="{FF2B5EF4-FFF2-40B4-BE49-F238E27FC236}">
                <a16:creationId xmlns:a16="http://schemas.microsoft.com/office/drawing/2014/main" id="{B83247FB-388D-9673-9175-09BA46A61BB3}"/>
              </a:ext>
            </a:extLst>
          </p:cNvPr>
          <p:cNvSpPr txBox="1"/>
          <p:nvPr/>
        </p:nvSpPr>
        <p:spPr>
          <a:xfrm>
            <a:off x="493919" y="869441"/>
            <a:ext cx="9518098" cy="276999"/>
          </a:xfrm>
          <a:prstGeom prst="rect">
            <a:avLst/>
          </a:prstGeom>
          <a:noFill/>
        </p:spPr>
        <p:txBody>
          <a:bodyPr wrap="square">
            <a:spAutoFit/>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50"/>
                </a:solidFill>
                <a:effectLst/>
                <a:uLnTx/>
                <a:uFillTx/>
                <a:latin typeface="Segoe UI" panose="020B0502040204020203" pitchFamily="34" charset="0"/>
                <a:ea typeface="+mn-ea"/>
                <a:cs typeface="Segoe UI" panose="020B0502040204020203" pitchFamily="34" charset="0"/>
              </a:rPr>
              <a:t>S</a:t>
            </a:r>
            <a:r>
              <a:rPr kumimoji="0" lang="en-GB" sz="1200" b="1" i="0" u="none" strike="noStrike" kern="1200" cap="none" spc="0" normalizeH="0" baseline="0" noProof="0" dirty="0" err="1">
                <a:ln>
                  <a:noFill/>
                </a:ln>
                <a:solidFill>
                  <a:srgbClr val="00B050"/>
                </a:solidFill>
                <a:effectLst/>
                <a:uLnTx/>
                <a:uFillTx/>
                <a:latin typeface="Segoe UI" panose="020B0502040204020203" pitchFamily="34" charset="0"/>
                <a:ea typeface="+mn-ea"/>
                <a:cs typeface="Segoe UI" panose="020B0502040204020203" pitchFamily="34" charset="0"/>
              </a:rPr>
              <a:t>ellers</a:t>
            </a:r>
            <a:r>
              <a:rPr kumimoji="0" lang="en-GB" sz="1200" b="1" i="0" u="none" strike="noStrike" kern="1200" cap="none" spc="0" normalizeH="0" baseline="0" noProof="0" dirty="0">
                <a:ln>
                  <a:noFill/>
                </a:ln>
                <a:solidFill>
                  <a:srgbClr val="00B050"/>
                </a:solidFill>
                <a:effectLst/>
                <a:uLnTx/>
                <a:uFillTx/>
                <a:latin typeface="Segoe UI" panose="020B0502040204020203" pitchFamily="34" charset="0"/>
                <a:ea typeface="+mn-ea"/>
                <a:cs typeface="Segoe UI" panose="020B0502040204020203" pitchFamily="34" charset="0"/>
              </a:rPr>
              <a:t> can now see summaries in French, Spanish and German for French</a:t>
            </a:r>
            <a:endParaRPr kumimoji="0" lang="en-IL" sz="1200" b="1" i="0" u="none" strike="noStrike" kern="1200" cap="none" spc="0" normalizeH="0" baseline="0" noProof="0" dirty="0">
              <a:ln>
                <a:noFill/>
              </a:ln>
              <a:solidFill>
                <a:srgbClr val="00B050"/>
              </a:solidFill>
              <a:effectLst/>
              <a:uLnTx/>
              <a:uFillTx/>
              <a:latin typeface="Segoe UI" panose="020B0502040204020203" pitchFamily="34" charset="0"/>
              <a:ea typeface="+mn-ea"/>
              <a:cs typeface="Segoe UI" panose="020B0502040204020203" pitchFamily="34" charset="0"/>
            </a:endParaRPr>
          </a:p>
        </p:txBody>
      </p:sp>
      <p:sp>
        <p:nvSpPr>
          <p:cNvPr id="2" name="Rounded Rectangle 18">
            <a:extLst>
              <a:ext uri="{FF2B5EF4-FFF2-40B4-BE49-F238E27FC236}">
                <a16:creationId xmlns:a16="http://schemas.microsoft.com/office/drawing/2014/main" id="{8A37375B-9290-437B-EF0B-E025EB1158BA}"/>
              </a:ext>
              <a:ext uri="{C183D7F6-B498-43B3-948B-1728B52AA6E4}">
                <adec:decorative xmlns:adec="http://schemas.microsoft.com/office/drawing/2017/decorative" val="1"/>
              </a:ext>
            </a:extLst>
          </p:cNvPr>
          <p:cNvSpPr/>
          <p:nvPr/>
        </p:nvSpPr>
        <p:spPr bwMode="auto">
          <a:xfrm>
            <a:off x="9290002" y="485479"/>
            <a:ext cx="2522022" cy="540556"/>
          </a:xfrm>
          <a:prstGeom prst="roundRect">
            <a:avLst>
              <a:gd name="adj" fmla="val 9671"/>
            </a:avLst>
          </a:prstGeom>
          <a:solidFill>
            <a:srgbClr val="107C10"/>
          </a:solidFill>
          <a:ln>
            <a:noFill/>
            <a:headEnd type="none" w="med" len="med"/>
            <a:tailEnd type="none" w="med" len="med"/>
          </a:ln>
          <a:effectLst>
            <a:outerShdw blurRad="63500" dist="127000" dir="2700000" algn="ctr"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ounded Rectangle 18" descr="Generally available&#10;">
            <a:extLst>
              <a:ext uri="{FF2B5EF4-FFF2-40B4-BE49-F238E27FC236}">
                <a16:creationId xmlns:a16="http://schemas.microsoft.com/office/drawing/2014/main" id="{92DA3629-AF4E-2A51-18F8-D27C2A2DB67C}"/>
              </a:ext>
            </a:extLst>
          </p:cNvPr>
          <p:cNvSpPr/>
          <p:nvPr/>
        </p:nvSpPr>
        <p:spPr bwMode="auto">
          <a:xfrm>
            <a:off x="9226502" y="421979"/>
            <a:ext cx="2522022" cy="540556"/>
          </a:xfrm>
          <a:prstGeom prst="roundRect">
            <a:avLst>
              <a:gd name="adj" fmla="val 9671"/>
            </a:avLst>
          </a:prstGeom>
          <a:blipFill>
            <a:blip r:embed="rId3"/>
            <a:stretch>
              <a:fillRect/>
            </a:stretch>
          </a:blipFill>
          <a:effectLst/>
          <a:scene3d>
            <a:camera prst="orthographicFront"/>
            <a:lightRig rig="contrasting" dir="t"/>
          </a:scene3d>
          <a:sp3d prstMaterial="flat">
            <a:bevelT w="57150" h="44450"/>
          </a:sp3d>
        </p:spPr>
        <p:txBody>
          <a:bodyPr wrap="square" lIns="118872" tIns="91440" rIns="118872" bIns="109728"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a:ln>
                  <a:noFill/>
                </a:ln>
                <a:gradFill flip="none" rotWithShape="1">
                  <a:gsLst>
                    <a:gs pos="25904">
                      <a:srgbClr val="2F2F2F"/>
                    </a:gs>
                    <a:gs pos="46000">
                      <a:srgbClr val="2F2F2F"/>
                    </a:gs>
                  </a:gsLst>
                  <a:lin ang="2700000" scaled="1"/>
                  <a:tileRect/>
                </a:gradFill>
                <a:effectLst/>
                <a:uLnTx/>
                <a:uFillTx/>
                <a:latin typeface="Segoe UI Semibold"/>
                <a:ea typeface="+mn-ea"/>
                <a:cs typeface="+mn-cs"/>
              </a:rPr>
              <a:t>General Availability</a:t>
            </a:r>
          </a:p>
        </p:txBody>
      </p:sp>
      <p:pic>
        <p:nvPicPr>
          <p:cNvPr id="11" name="Picture 9">
            <a:extLst>
              <a:ext uri="{FF2B5EF4-FFF2-40B4-BE49-F238E27FC236}">
                <a16:creationId xmlns:a16="http://schemas.microsoft.com/office/drawing/2014/main" id="{635006D7-9FC0-D078-45AB-EFEFB8B96EC8}"/>
              </a:ext>
            </a:extLst>
          </p:cNvPr>
          <p:cNvPicPr>
            <a:picLocks noChangeAspect="1"/>
          </p:cNvPicPr>
          <p:nvPr/>
        </p:nvPicPr>
        <p:blipFill>
          <a:blip r:embed="rId4"/>
          <a:stretch>
            <a:fillRect/>
          </a:stretch>
        </p:blipFill>
        <p:spPr>
          <a:xfrm>
            <a:off x="5057314" y="1564210"/>
            <a:ext cx="2743200" cy="3082066"/>
          </a:xfrm>
          <a:prstGeom prst="rect">
            <a:avLst/>
          </a:prstGeom>
          <a:ln>
            <a:noFill/>
          </a:ln>
          <a:effectLst>
            <a:outerShdw blurRad="292100" dist="139700" dir="2700000" algn="tl" rotWithShape="0">
              <a:srgbClr val="333333">
                <a:alpha val="65000"/>
              </a:srgbClr>
            </a:outerShdw>
          </a:effectLst>
        </p:spPr>
      </p:pic>
      <p:pic>
        <p:nvPicPr>
          <p:cNvPr id="12" name="Picture 14">
            <a:extLst>
              <a:ext uri="{FF2B5EF4-FFF2-40B4-BE49-F238E27FC236}">
                <a16:creationId xmlns:a16="http://schemas.microsoft.com/office/drawing/2014/main" id="{338BDF90-1A03-D34A-FD00-E6DACB90438D}"/>
              </a:ext>
            </a:extLst>
          </p:cNvPr>
          <p:cNvPicPr>
            <a:picLocks noChangeAspect="1"/>
          </p:cNvPicPr>
          <p:nvPr/>
        </p:nvPicPr>
        <p:blipFill>
          <a:blip r:embed="rId5"/>
          <a:stretch>
            <a:fillRect/>
          </a:stretch>
        </p:blipFill>
        <p:spPr>
          <a:xfrm>
            <a:off x="6854703" y="2283899"/>
            <a:ext cx="2743200" cy="3050354"/>
          </a:xfrm>
          <a:prstGeom prst="rect">
            <a:avLst/>
          </a:prstGeom>
          <a:ln>
            <a:noFill/>
          </a:ln>
          <a:effectLst>
            <a:outerShdw blurRad="292100" dist="139700" dir="2700000" algn="tl" rotWithShape="0">
              <a:srgbClr val="333333">
                <a:alpha val="65000"/>
              </a:srgbClr>
            </a:outerShdw>
          </a:effectLst>
        </p:spPr>
      </p:pic>
      <p:pic>
        <p:nvPicPr>
          <p:cNvPr id="15" name="Picture 11">
            <a:extLst>
              <a:ext uri="{FF2B5EF4-FFF2-40B4-BE49-F238E27FC236}">
                <a16:creationId xmlns:a16="http://schemas.microsoft.com/office/drawing/2014/main" id="{A8EB6AFD-DA89-5ACD-6E81-EBB060A4EEE1}"/>
              </a:ext>
            </a:extLst>
          </p:cNvPr>
          <p:cNvPicPr>
            <a:picLocks noChangeAspect="1"/>
          </p:cNvPicPr>
          <p:nvPr/>
        </p:nvPicPr>
        <p:blipFill>
          <a:blip r:embed="rId6"/>
          <a:stretch>
            <a:fillRect/>
          </a:stretch>
        </p:blipFill>
        <p:spPr>
          <a:xfrm>
            <a:off x="8483405" y="3141552"/>
            <a:ext cx="2743200" cy="3266223"/>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902E610B-7BB0-B5E0-72C8-536B4F9DE2E8}"/>
              </a:ext>
            </a:extLst>
          </p:cNvPr>
          <p:cNvPicPr>
            <a:picLocks noChangeAspect="1"/>
          </p:cNvPicPr>
          <p:nvPr/>
        </p:nvPicPr>
        <p:blipFill>
          <a:blip r:embed="rId7"/>
          <a:stretch>
            <a:fillRect/>
          </a:stretch>
        </p:blipFill>
        <p:spPr>
          <a:xfrm>
            <a:off x="965395" y="5249096"/>
            <a:ext cx="2158977" cy="1158679"/>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0788B264-1DD5-344E-A090-5E90598194C0}"/>
              </a:ext>
            </a:extLst>
          </p:cNvPr>
          <p:cNvSpPr txBox="1"/>
          <p:nvPr/>
        </p:nvSpPr>
        <p:spPr>
          <a:xfrm>
            <a:off x="7251793" y="6456722"/>
            <a:ext cx="472217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sng" strike="noStrike" kern="1200" cap="none" spc="0" normalizeH="0" baseline="0" noProof="0" dirty="0">
                <a:ln>
                  <a:noFill/>
                </a:ln>
                <a:solidFill>
                  <a:srgbClr val="146CAC"/>
                </a:solidFill>
                <a:effectLst/>
                <a:uLnTx/>
                <a:uFillTx/>
                <a:latin typeface="SegoeUI"/>
                <a:ea typeface="+mn-ea"/>
                <a:cs typeface="+mn-cs"/>
                <a:hlinkClick r:id="rId8"/>
              </a:rPr>
              <a:t>Easily enrich your CRM with email summaries</a:t>
            </a:r>
            <a:endParaRPr kumimoji="0" lang="en-CH"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966293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3.75E-6 4.07407E-6 L 3.75E-6 0.03541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250"/>
                                  </p:stCondLst>
                                  <p:childTnLst>
                                    <p:animMotion origin="layout" path="M -4.58333E-6 4.81481E-6 L -0.0052 -0.00926 " pathEditMode="relative" rAng="0" ptsTypes="AA">
                                      <p:cBhvr>
                                        <p:cTn id="14" dur="750" spd="-100000" fill="hold"/>
                                        <p:tgtEl>
                                          <p:spTgt spid="2"/>
                                        </p:tgtEl>
                                        <p:attrNameLst>
                                          <p:attrName>ppt_x</p:attrName>
                                          <p:attrName>ppt_y</p:attrName>
                                        </p:attrNameLst>
                                      </p:cBhvr>
                                      <p:rCtr x="-260" y="-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4" grpId="0" animBg="1"/>
      <p:bldP spid="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7360504-06EB-E4F9-EDB5-AEAB4DA10E9C}"/>
              </a:ext>
            </a:extLst>
          </p:cNvPr>
          <p:cNvSpPr txBox="1"/>
          <p:nvPr/>
        </p:nvSpPr>
        <p:spPr>
          <a:xfrm>
            <a:off x="493918" y="2655358"/>
            <a:ext cx="4139960" cy="1792864"/>
          </a:xfrm>
          <a:prstGeom prst="rect">
            <a:avLst/>
          </a:prstGeom>
          <a:noFill/>
        </p:spPr>
        <p:txBody>
          <a:bodyPr wrap="square" lIns="90000" tIns="46800" rIns="90000" bIns="46800" rtlCol="0" anchor="t">
            <a:spAutoFit/>
          </a:bodyPr>
          <a:lstStyle/>
          <a:p>
            <a:pPr marL="342900" marR="0" lvl="0" indent="-34290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000000"/>
                </a:solidFill>
                <a:effectLst/>
                <a:uLnTx/>
                <a:uFillTx/>
                <a:latin typeface="Segoe UI"/>
                <a:ea typeface="+mn-ea"/>
                <a:cs typeface="+mn-cs"/>
              </a:rPr>
              <a:t>A tone knobs functionality for seller is available to their generated email suggestions, offering to select </a:t>
            </a:r>
            <a:r>
              <a:rPr kumimoji="0" lang="en-GB" sz="1400" b="1" i="0" u="none" strike="noStrike" kern="1200" cap="none" spc="0" normalizeH="0" baseline="0" noProof="0" dirty="0">
                <a:ln>
                  <a:noFill/>
                </a:ln>
                <a:solidFill>
                  <a:srgbClr val="000000"/>
                </a:solidFill>
                <a:effectLst/>
                <a:uLnTx/>
                <a:uFillTx/>
                <a:latin typeface="Segoe UI"/>
                <a:ea typeface="+mn-ea"/>
                <a:cs typeface="+mn-cs"/>
              </a:rPr>
              <a:t>formal</a:t>
            </a:r>
            <a:r>
              <a:rPr kumimoji="0" lang="en-GB" sz="1400" b="0" i="0" u="none" strike="noStrike" kern="1200" cap="none" spc="0" normalizeH="0" baseline="0" noProof="0" dirty="0">
                <a:ln>
                  <a:noFill/>
                </a:ln>
                <a:solidFill>
                  <a:srgbClr val="000000"/>
                </a:solidFill>
                <a:effectLst/>
                <a:uLnTx/>
                <a:uFillTx/>
                <a:latin typeface="Segoe UI"/>
                <a:ea typeface="+mn-ea"/>
                <a:cs typeface="+mn-cs"/>
              </a:rPr>
              <a:t> or </a:t>
            </a:r>
            <a:r>
              <a:rPr kumimoji="0" lang="en-GB" sz="1400" b="1" i="0" u="none" strike="noStrike" kern="1200" cap="none" spc="0" normalizeH="0" baseline="0" noProof="0" dirty="0">
                <a:ln>
                  <a:noFill/>
                </a:ln>
                <a:solidFill>
                  <a:srgbClr val="000000"/>
                </a:solidFill>
                <a:effectLst/>
                <a:uLnTx/>
                <a:uFillTx/>
                <a:latin typeface="Segoe UI"/>
                <a:ea typeface="+mn-ea"/>
                <a:cs typeface="+mn-cs"/>
              </a:rPr>
              <a:t>informal</a:t>
            </a:r>
            <a:r>
              <a:rPr kumimoji="0" lang="en-GB" sz="1400" b="0" i="0" u="none" strike="noStrike" kern="1200" cap="none" spc="0" normalizeH="0" baseline="0" noProof="0" dirty="0">
                <a:ln>
                  <a:noFill/>
                </a:ln>
                <a:solidFill>
                  <a:srgbClr val="000000"/>
                </a:solidFill>
                <a:effectLst/>
                <a:uLnTx/>
                <a:uFillTx/>
                <a:latin typeface="Segoe UI"/>
                <a:ea typeface="+mn-ea"/>
                <a:cs typeface="+mn-cs"/>
              </a:rPr>
              <a:t> email style.</a:t>
            </a:r>
          </a:p>
          <a:p>
            <a:pPr marL="342900" marR="0" lvl="0" indent="-34290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endParaRPr kumimoji="0" lang="en-GB" sz="1400" b="0" i="0" u="none" strike="noStrike" kern="1200" cap="none" spc="0" normalizeH="0" baseline="0" noProof="0" dirty="0">
              <a:ln>
                <a:noFill/>
              </a:ln>
              <a:solidFill>
                <a:srgbClr val="000000"/>
              </a:solidFill>
              <a:effectLst/>
              <a:uLnTx/>
              <a:uFillTx/>
              <a:latin typeface="Segoe UI"/>
              <a:ea typeface="+mn-ea"/>
              <a:cs typeface="+mn-cs"/>
            </a:endParaRPr>
          </a:p>
          <a:p>
            <a:pPr marL="342900" marR="0" lvl="0" indent="-34290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000000"/>
                </a:solidFill>
                <a:effectLst/>
                <a:uLnTx/>
                <a:uFillTx/>
                <a:latin typeface="Segoe UI"/>
                <a:ea typeface="+mn-ea"/>
                <a:cs typeface="+mn-cs"/>
              </a:rPr>
              <a:t> In addition, sellers experience an </a:t>
            </a:r>
            <a:r>
              <a:rPr kumimoji="0" lang="en-GB" sz="1400" b="1" i="0" u="none" strike="noStrike" kern="1200" cap="none" spc="0" normalizeH="0" baseline="0" noProof="0" dirty="0">
                <a:ln>
                  <a:noFill/>
                </a:ln>
                <a:solidFill>
                  <a:srgbClr val="000000"/>
                </a:solidFill>
                <a:effectLst/>
                <a:uLnTx/>
                <a:uFillTx/>
                <a:latin typeface="Segoe UI"/>
                <a:ea typeface="+mn-ea"/>
                <a:cs typeface="+mn-cs"/>
              </a:rPr>
              <a:t>improved user interface design</a:t>
            </a:r>
            <a:r>
              <a:rPr kumimoji="0" lang="en-GB" sz="1400" b="0" i="0" u="none" strike="noStrike" kern="1200" cap="none" spc="0" normalizeH="0" baseline="0" noProof="0" dirty="0">
                <a:ln>
                  <a:noFill/>
                </a:ln>
                <a:solidFill>
                  <a:srgbClr val="000000"/>
                </a:solidFill>
                <a:effectLst/>
                <a:uLnTx/>
                <a:uFillTx/>
                <a:latin typeface="Segoe UI"/>
                <a:ea typeface="+mn-ea"/>
                <a:cs typeface="+mn-cs"/>
              </a:rPr>
              <a:t>.</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A6536B7D-3583-CB9A-1316-7A1120279347}"/>
              </a:ext>
            </a:extLst>
          </p:cNvPr>
          <p:cNvSpPr txBox="1"/>
          <p:nvPr/>
        </p:nvSpPr>
        <p:spPr>
          <a:xfrm>
            <a:off x="493918" y="421979"/>
            <a:ext cx="667690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AI-generated e-mails – Tones knob</a:t>
            </a:r>
            <a:endParaRPr kumimoji="0" lang="en-IL" sz="2400" b="1"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55" name="TextBox 54">
            <a:extLst>
              <a:ext uri="{FF2B5EF4-FFF2-40B4-BE49-F238E27FC236}">
                <a16:creationId xmlns:a16="http://schemas.microsoft.com/office/drawing/2014/main" id="{B83247FB-388D-9673-9175-09BA46A61BB3}"/>
              </a:ext>
            </a:extLst>
          </p:cNvPr>
          <p:cNvSpPr txBox="1"/>
          <p:nvPr/>
        </p:nvSpPr>
        <p:spPr>
          <a:xfrm>
            <a:off x="493919" y="869441"/>
            <a:ext cx="951809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50"/>
                </a:solidFill>
                <a:effectLst/>
                <a:uLnTx/>
                <a:uFillTx/>
                <a:latin typeface="Segoe UI" panose="020B0502040204020203" pitchFamily="34" charset="0"/>
                <a:ea typeface="+mn-ea"/>
                <a:cs typeface="Segoe UI" panose="020B0502040204020203" pitchFamily="34" charset="0"/>
              </a:rPr>
              <a:t>Empower users to personalize their email style</a:t>
            </a:r>
          </a:p>
        </p:txBody>
      </p:sp>
      <p:sp>
        <p:nvSpPr>
          <p:cNvPr id="2" name="Rounded Rectangle 18">
            <a:extLst>
              <a:ext uri="{FF2B5EF4-FFF2-40B4-BE49-F238E27FC236}">
                <a16:creationId xmlns:a16="http://schemas.microsoft.com/office/drawing/2014/main" id="{8A37375B-9290-437B-EF0B-E025EB1158BA}"/>
              </a:ext>
              <a:ext uri="{C183D7F6-B498-43B3-948B-1728B52AA6E4}">
                <adec:decorative xmlns:adec="http://schemas.microsoft.com/office/drawing/2017/decorative" val="1"/>
              </a:ext>
            </a:extLst>
          </p:cNvPr>
          <p:cNvSpPr/>
          <p:nvPr/>
        </p:nvSpPr>
        <p:spPr bwMode="auto">
          <a:xfrm>
            <a:off x="9290002" y="485479"/>
            <a:ext cx="2522022" cy="540556"/>
          </a:xfrm>
          <a:prstGeom prst="roundRect">
            <a:avLst>
              <a:gd name="adj" fmla="val 9671"/>
            </a:avLst>
          </a:prstGeom>
          <a:solidFill>
            <a:srgbClr val="107C10"/>
          </a:solidFill>
          <a:ln>
            <a:noFill/>
            <a:headEnd type="none" w="med" len="med"/>
            <a:tailEnd type="none" w="med" len="med"/>
          </a:ln>
          <a:effectLst>
            <a:outerShdw blurRad="63500" dist="127000" dir="2700000" algn="ctr"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ounded Rectangle 18" descr="Generally available&#10;">
            <a:extLst>
              <a:ext uri="{FF2B5EF4-FFF2-40B4-BE49-F238E27FC236}">
                <a16:creationId xmlns:a16="http://schemas.microsoft.com/office/drawing/2014/main" id="{92DA3629-AF4E-2A51-18F8-D27C2A2DB67C}"/>
              </a:ext>
            </a:extLst>
          </p:cNvPr>
          <p:cNvSpPr/>
          <p:nvPr/>
        </p:nvSpPr>
        <p:spPr bwMode="auto">
          <a:xfrm>
            <a:off x="9226502" y="421979"/>
            <a:ext cx="2522022" cy="540556"/>
          </a:xfrm>
          <a:prstGeom prst="roundRect">
            <a:avLst>
              <a:gd name="adj" fmla="val 9671"/>
            </a:avLst>
          </a:prstGeom>
          <a:blipFill>
            <a:blip r:embed="rId5"/>
            <a:stretch>
              <a:fillRect/>
            </a:stretch>
          </a:blipFill>
          <a:effectLst/>
          <a:scene3d>
            <a:camera prst="orthographicFront"/>
            <a:lightRig rig="contrasting" dir="t"/>
          </a:scene3d>
          <a:sp3d prstMaterial="flat">
            <a:bevelT w="57150" h="44450"/>
          </a:sp3d>
        </p:spPr>
        <p:txBody>
          <a:bodyPr wrap="square" lIns="118872" tIns="91440" rIns="118872" bIns="109728"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a:ln>
                  <a:noFill/>
                </a:ln>
                <a:gradFill flip="none" rotWithShape="1">
                  <a:gsLst>
                    <a:gs pos="25904">
                      <a:srgbClr val="2F2F2F"/>
                    </a:gs>
                    <a:gs pos="46000">
                      <a:srgbClr val="2F2F2F"/>
                    </a:gs>
                  </a:gsLst>
                  <a:lin ang="2700000" scaled="1"/>
                  <a:tileRect/>
                </a:gradFill>
                <a:effectLst/>
                <a:uLnTx/>
                <a:uFillTx/>
                <a:latin typeface="Segoe UI Semibold"/>
                <a:ea typeface="+mn-ea"/>
                <a:cs typeface="+mn-cs"/>
              </a:rPr>
              <a:t>General Availability</a:t>
            </a:r>
          </a:p>
        </p:txBody>
      </p:sp>
      <p:pic>
        <p:nvPicPr>
          <p:cNvPr id="3" name="tonesJulyVivaSales">
            <a:hlinkClick r:id="" action="ppaction://media"/>
            <a:extLst>
              <a:ext uri="{FF2B5EF4-FFF2-40B4-BE49-F238E27FC236}">
                <a16:creationId xmlns:a16="http://schemas.microsoft.com/office/drawing/2014/main" id="{868B4EB9-F3C2-61AB-B5DB-CA6C3148CB1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454196" y="337599"/>
            <a:ext cx="2115021" cy="5975729"/>
          </a:xfrm>
          <a:prstGeom prst="rect">
            <a:avLst/>
          </a:prstGeom>
          <a:ln>
            <a:noFill/>
          </a:ln>
          <a:effectLst>
            <a:outerShdw blurRad="190500" algn="tl" rotWithShape="0">
              <a:srgbClr val="000000">
                <a:alpha val="70000"/>
              </a:srgbClr>
            </a:outerShdw>
          </a:effectLst>
        </p:spPr>
      </p:pic>
      <p:sp>
        <p:nvSpPr>
          <p:cNvPr id="8" name="TextBox 7">
            <a:extLst>
              <a:ext uri="{FF2B5EF4-FFF2-40B4-BE49-F238E27FC236}">
                <a16:creationId xmlns:a16="http://schemas.microsoft.com/office/drawing/2014/main" id="{476BD625-A0F4-207E-29ED-366E1E757F4F}"/>
              </a:ext>
            </a:extLst>
          </p:cNvPr>
          <p:cNvSpPr txBox="1"/>
          <p:nvPr/>
        </p:nvSpPr>
        <p:spPr>
          <a:xfrm>
            <a:off x="5430780" y="6049355"/>
            <a:ext cx="676122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GB" sz="1800" b="0" i="0" u="sng" strike="noStrike" kern="1200" cap="none" spc="0" normalizeH="0" baseline="0" noProof="0" dirty="0">
                <a:ln>
                  <a:noFill/>
                </a:ln>
                <a:solidFill>
                  <a:srgbClr val="146CAC"/>
                </a:solidFill>
                <a:effectLst/>
                <a:uLnTx/>
                <a:uFillTx/>
                <a:latin typeface="SegoeUI"/>
                <a:ea typeface="+mn-ea"/>
                <a:cs typeface="+mn-cs"/>
                <a:hlinkClick r:id="rId7"/>
              </a:rPr>
            </a:br>
            <a:r>
              <a:rPr kumimoji="0" lang="en-GB" sz="1800" b="0" i="0" u="sng" strike="noStrike" kern="1200" cap="none" spc="0" normalizeH="0" baseline="0" noProof="0" dirty="0">
                <a:ln>
                  <a:noFill/>
                </a:ln>
                <a:solidFill>
                  <a:srgbClr val="146CAC"/>
                </a:solidFill>
                <a:effectLst/>
                <a:uLnTx/>
                <a:uFillTx/>
                <a:latin typeface="SegoeUI"/>
                <a:ea typeface="+mn-ea"/>
                <a:cs typeface="+mn-cs"/>
                <a:hlinkClick r:id="rId7"/>
              </a:rPr>
              <a:t>Get started with making tone adjustments on suggested content</a:t>
            </a:r>
            <a:r>
              <a:rPr kumimoji="0" lang="en-GB" sz="1800" b="0" i="0" u="none" strike="noStrike" kern="1200" cap="none" spc="0" normalizeH="0" baseline="0" noProof="0" dirty="0">
                <a:ln>
                  <a:noFill/>
                </a:ln>
                <a:solidFill>
                  <a:srgbClr val="333333"/>
                </a:solidFill>
                <a:effectLst/>
                <a:uLnTx/>
                <a:uFillTx/>
                <a:latin typeface="SegoeUI"/>
                <a:ea typeface="+mn-ea"/>
                <a:cs typeface="+mn-cs"/>
              </a:rPr>
              <a:t> </a:t>
            </a:r>
            <a:endParaRPr kumimoji="0" lang="en-CH"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687467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3.75E-6 4.07407E-6 L 3.75E-6 0.03541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250"/>
                                  </p:stCondLst>
                                  <p:childTnLst>
                                    <p:animMotion origin="layout" path="M -4.58333E-6 4.81481E-6 L -0.0052 -0.00926 " pathEditMode="relative" rAng="0" ptsTypes="AA">
                                      <p:cBhvr>
                                        <p:cTn id="14" dur="750" spd="-100000" fill="hold"/>
                                        <p:tgtEl>
                                          <p:spTgt spid="2"/>
                                        </p:tgtEl>
                                        <p:attrNameLst>
                                          <p:attrName>ppt_x</p:attrName>
                                          <p:attrName>ppt_y</p:attrName>
                                        </p:attrNameLst>
                                      </p:cBhvr>
                                      <p:rCtr x="-260" y="-463"/>
                                    </p:animMotion>
                                  </p:childTnLst>
                                </p:cTn>
                              </p:par>
                            </p:childTnLst>
                          </p:cTn>
                        </p:par>
                        <p:par>
                          <p:cTn id="15" fill="hold">
                            <p:stCondLst>
                              <p:cond delay="1000"/>
                            </p:stCondLst>
                            <p:childTnLst>
                              <p:par>
                                <p:cTn id="16" presetID="1" presetClass="mediacall" presetSubtype="0" fill="hold" nodeType="afterEffect">
                                  <p:stCondLst>
                                    <p:cond delay="0"/>
                                  </p:stCondLst>
                                  <p:childTnLst>
                                    <p:cmd type="call" cmd="playFrom(0.0)">
                                      <p:cBhvr>
                                        <p:cTn id="17" dur="215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8" fill="hold" display="0">
                  <p:stCondLst>
                    <p:cond delay="indefinite"/>
                  </p:stCondLst>
                </p:cTn>
                <p:tgtEl>
                  <p:spTgt spid="3"/>
                </p:tgtEl>
              </p:cMediaNode>
            </p:video>
            <p:seq concurrent="1" nextAc="seek">
              <p:cTn id="19" restart="whenNotActive" fill="hold" evtFilter="cancelBubble" nodeType="interactiveSeq">
                <p:stCondLst>
                  <p:cond evt="onClick" delay="0">
                    <p:tgtEl>
                      <p:spTgt spid="3"/>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3"/>
                                        </p:tgtEl>
                                      </p:cBhvr>
                                    </p:cmd>
                                  </p:childTnLst>
                                </p:cTn>
                              </p:par>
                            </p:childTnLst>
                          </p:cTn>
                        </p:par>
                      </p:childTnLst>
                    </p:cTn>
                  </p:par>
                </p:childTnLst>
              </p:cTn>
              <p:nextCondLst>
                <p:cond evt="onClick" delay="0">
                  <p:tgtEl>
                    <p:spTgt spid="3"/>
                  </p:tgtEl>
                </p:cond>
              </p:nextCondLst>
            </p:seq>
          </p:childTnLst>
        </p:cTn>
      </p:par>
    </p:tnLst>
    <p:bldLst>
      <p:bldP spid="2" grpId="0" animBg="1"/>
      <p:bldP spid="2" grpId="1" animBg="1"/>
      <p:bldP spid="4" grpId="0" animBg="1"/>
      <p:bldP spid="4"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A6536B7D-3583-CB9A-1316-7A1120279347}"/>
              </a:ext>
            </a:extLst>
          </p:cNvPr>
          <p:cNvSpPr txBox="1"/>
          <p:nvPr/>
        </p:nvSpPr>
        <p:spPr>
          <a:xfrm>
            <a:off x="493918" y="421979"/>
            <a:ext cx="667690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Real-time tips in Teams meeting side panel	</a:t>
            </a:r>
            <a:endParaRPr kumimoji="0" lang="en-IL" sz="2400" b="1" i="0" u="none" strike="noStrike" kern="1200" cap="none" spc="0" normalizeH="0" baseline="0" noProof="0" dirty="0">
              <a:ln>
                <a:noFill/>
              </a:ln>
              <a:solidFill>
                <a:srgbClr val="800080"/>
              </a:solidFill>
              <a:effectLst/>
              <a:uLnTx/>
              <a:uFillTx/>
              <a:latin typeface="Segoe UI Semibold" panose="020B0502040204020203" pitchFamily="34" charset="0"/>
              <a:ea typeface="+mn-ea"/>
              <a:cs typeface="Segoe UI Semibold" panose="020B0502040204020203" pitchFamily="34" charset="0"/>
            </a:endParaRPr>
          </a:p>
        </p:txBody>
      </p:sp>
      <p:sp>
        <p:nvSpPr>
          <p:cNvPr id="55" name="TextBox 54">
            <a:extLst>
              <a:ext uri="{FF2B5EF4-FFF2-40B4-BE49-F238E27FC236}">
                <a16:creationId xmlns:a16="http://schemas.microsoft.com/office/drawing/2014/main" id="{B83247FB-388D-9673-9175-09BA46A61BB3}"/>
              </a:ext>
            </a:extLst>
          </p:cNvPr>
          <p:cNvSpPr txBox="1"/>
          <p:nvPr/>
        </p:nvSpPr>
        <p:spPr>
          <a:xfrm>
            <a:off x="493919" y="869441"/>
            <a:ext cx="9518098" cy="276999"/>
          </a:xfrm>
          <a:prstGeom prst="rect">
            <a:avLst/>
          </a:prstGeom>
          <a:noFill/>
        </p:spPr>
        <p:txBody>
          <a:bodyPr wrap="square">
            <a:spAutoFit/>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50"/>
                </a:solidFill>
                <a:effectLst/>
                <a:uLnTx/>
                <a:uFillTx/>
                <a:latin typeface="Segoe UI" panose="020B0502040204020203" pitchFamily="34" charset="0"/>
                <a:ea typeface="+mn-ea"/>
                <a:cs typeface="Segoe UI" panose="020B0502040204020203" pitchFamily="34" charset="0"/>
              </a:rPr>
              <a:t>Increased productivity, better communication, and more effective</a:t>
            </a:r>
            <a:endParaRPr kumimoji="0" lang="en-IL" sz="1200" b="1" i="0" u="none" strike="noStrike" kern="1200" cap="none" spc="0" normalizeH="0" baseline="0" noProof="0" dirty="0">
              <a:ln>
                <a:noFill/>
              </a:ln>
              <a:solidFill>
                <a:srgbClr val="00B050"/>
              </a:solidFill>
              <a:effectLst/>
              <a:uLnTx/>
              <a:uFillTx/>
              <a:latin typeface="Segoe UI" panose="020B0502040204020203" pitchFamily="34" charset="0"/>
              <a:ea typeface="+mn-ea"/>
              <a:cs typeface="Segoe UI" panose="020B0502040204020203" pitchFamily="34" charset="0"/>
            </a:endParaRPr>
          </a:p>
        </p:txBody>
      </p:sp>
      <p:sp>
        <p:nvSpPr>
          <p:cNvPr id="8" name="Rounded Rectangle 18">
            <a:extLst>
              <a:ext uri="{FF2B5EF4-FFF2-40B4-BE49-F238E27FC236}">
                <a16:creationId xmlns:a16="http://schemas.microsoft.com/office/drawing/2014/main" id="{DF1D640A-95F6-3D5A-6CC5-44466BAE7918}"/>
              </a:ext>
              <a:ext uri="{C183D7F6-B498-43B3-948B-1728B52AA6E4}">
                <adec:decorative xmlns:adec="http://schemas.microsoft.com/office/drawing/2017/decorative" val="1"/>
              </a:ext>
            </a:extLst>
          </p:cNvPr>
          <p:cNvSpPr/>
          <p:nvPr/>
        </p:nvSpPr>
        <p:spPr bwMode="auto">
          <a:xfrm>
            <a:off x="9826268" y="485479"/>
            <a:ext cx="1985756" cy="540556"/>
          </a:xfrm>
          <a:prstGeom prst="roundRect">
            <a:avLst>
              <a:gd name="adj" fmla="val 9671"/>
            </a:avLst>
          </a:prstGeom>
          <a:gradFill>
            <a:gsLst>
              <a:gs pos="100000">
                <a:srgbClr val="C73ECC"/>
              </a:gs>
              <a:gs pos="0">
                <a:srgbClr val="702573"/>
              </a:gs>
            </a:gsLst>
            <a:lin ang="2700000" scaled="0"/>
          </a:gradFill>
          <a:ln>
            <a:noFill/>
            <a:headEnd type="none" w="med" len="med"/>
            <a:tailEnd type="none" w="med" len="med"/>
          </a:ln>
          <a:effectLst>
            <a:outerShdw blurRad="63500" dist="127000" dir="2700000" algn="ctr"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 name="Rounded Rectangle 18" descr="Generally available&#10;">
            <a:extLst>
              <a:ext uri="{FF2B5EF4-FFF2-40B4-BE49-F238E27FC236}">
                <a16:creationId xmlns:a16="http://schemas.microsoft.com/office/drawing/2014/main" id="{C43581DD-8F1C-DDEB-52F5-12FF94E958E8}"/>
              </a:ext>
            </a:extLst>
          </p:cNvPr>
          <p:cNvSpPr/>
          <p:nvPr/>
        </p:nvSpPr>
        <p:spPr bwMode="auto">
          <a:xfrm>
            <a:off x="9762768" y="421979"/>
            <a:ext cx="1985756" cy="540556"/>
          </a:xfrm>
          <a:prstGeom prst="roundRect">
            <a:avLst>
              <a:gd name="adj" fmla="val 9671"/>
            </a:avLst>
          </a:prstGeom>
          <a:blipFill>
            <a:blip r:embed="rId5"/>
            <a:stretch>
              <a:fillRect/>
            </a:stretch>
          </a:blipFill>
          <a:effectLst/>
          <a:scene3d>
            <a:camera prst="orthographicFront"/>
            <a:lightRig rig="contrasting" dir="t"/>
          </a:scene3d>
          <a:sp3d prstMaterial="flat">
            <a:bevelT w="57150" h="44450"/>
          </a:sp3d>
        </p:spPr>
        <p:txBody>
          <a:bodyPr wrap="square" lIns="118872" tIns="91440" rIns="118872" bIns="109728"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a:ln>
                  <a:noFill/>
                </a:ln>
                <a:gradFill flip="none" rotWithShape="1">
                  <a:gsLst>
                    <a:gs pos="25904">
                      <a:srgbClr val="2F2F2F"/>
                    </a:gs>
                    <a:gs pos="46000">
                      <a:srgbClr val="2F2F2F"/>
                    </a:gs>
                  </a:gsLst>
                  <a:lin ang="2700000" scaled="1"/>
                  <a:tileRect/>
                </a:gradFill>
                <a:effectLst/>
                <a:uLnTx/>
                <a:uFillTx/>
                <a:latin typeface="Segoe UI Semibold"/>
                <a:ea typeface="+mn-ea"/>
                <a:cs typeface="+mn-cs"/>
              </a:rPr>
              <a:t>Public Preview</a:t>
            </a:r>
          </a:p>
        </p:txBody>
      </p:sp>
      <p:sp>
        <p:nvSpPr>
          <p:cNvPr id="2" name="TextBox 1">
            <a:extLst>
              <a:ext uri="{FF2B5EF4-FFF2-40B4-BE49-F238E27FC236}">
                <a16:creationId xmlns:a16="http://schemas.microsoft.com/office/drawing/2014/main" id="{55EBA357-406F-374A-FD32-A338533E4B7E}"/>
              </a:ext>
            </a:extLst>
          </p:cNvPr>
          <p:cNvSpPr txBox="1"/>
          <p:nvPr/>
        </p:nvSpPr>
        <p:spPr>
          <a:xfrm>
            <a:off x="493918" y="2615734"/>
            <a:ext cx="3690471" cy="3662541"/>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333333"/>
                </a:solidFill>
                <a:effectLst/>
                <a:uLnTx/>
                <a:uFillTx/>
                <a:latin typeface="SegoeUI"/>
                <a:ea typeface="+mn-ea"/>
                <a:cs typeface="+mn-cs"/>
              </a:rPr>
              <a:t>Real time info cards </a:t>
            </a:r>
            <a:r>
              <a:rPr kumimoji="0" lang="en-US" sz="1400" b="0" i="0" u="none" strike="noStrike" kern="1200" cap="none" spc="0" normalizeH="0" baseline="0" noProof="0" dirty="0">
                <a:ln>
                  <a:noFill/>
                </a:ln>
                <a:solidFill>
                  <a:srgbClr val="333333"/>
                </a:solidFill>
                <a:effectLst/>
                <a:uLnTx/>
                <a:uFillTx/>
                <a:latin typeface="SegoeUI"/>
                <a:ea typeface="+mn-ea"/>
                <a:cs typeface="+mn-cs"/>
              </a:rPr>
              <a:t>are </a:t>
            </a:r>
            <a:r>
              <a:rPr kumimoji="0" lang="en-US" sz="1400" b="1" i="0" u="none" strike="noStrike" kern="1200" cap="none" spc="0" normalizeH="0" baseline="0" noProof="0" dirty="0">
                <a:ln>
                  <a:noFill/>
                </a:ln>
                <a:solidFill>
                  <a:srgbClr val="333333"/>
                </a:solidFill>
                <a:effectLst/>
                <a:uLnTx/>
                <a:uFillTx/>
                <a:latin typeface="SegoeUI"/>
                <a:ea typeface="+mn-ea"/>
                <a:cs typeface="+mn-cs"/>
              </a:rPr>
              <a:t>prompted</a:t>
            </a:r>
            <a:r>
              <a:rPr kumimoji="0" lang="en-US" sz="1400" b="0" i="0" u="none" strike="noStrike" kern="1200" cap="none" spc="0" normalizeH="0" baseline="0" noProof="0" dirty="0">
                <a:ln>
                  <a:noFill/>
                </a:ln>
                <a:solidFill>
                  <a:srgbClr val="333333"/>
                </a:solidFill>
                <a:effectLst/>
                <a:uLnTx/>
                <a:uFillTx/>
                <a:latin typeface="SegoeUI"/>
                <a:ea typeface="+mn-ea"/>
                <a:cs typeface="+mn-cs"/>
              </a:rPr>
              <a:t> in the Sales Copilot Teams panel, </a:t>
            </a:r>
            <a:r>
              <a:rPr kumimoji="0" lang="en-US" sz="1400" b="1" i="0" u="none" strike="noStrike" kern="1200" cap="none" spc="0" normalizeH="0" baseline="0" noProof="0" dirty="0">
                <a:ln>
                  <a:noFill/>
                </a:ln>
                <a:solidFill>
                  <a:srgbClr val="333333"/>
                </a:solidFill>
                <a:effectLst/>
                <a:uLnTx/>
                <a:uFillTx/>
                <a:latin typeface="SegoeUI"/>
                <a:ea typeface="+mn-ea"/>
                <a:cs typeface="+mn-cs"/>
              </a:rPr>
              <a:t>upon competitor or brand mention by the customer</a:t>
            </a:r>
            <a:r>
              <a:rPr kumimoji="0" lang="en-US" sz="1400" b="0" i="0" u="none" strike="noStrike" kern="1200" cap="none" spc="0" normalizeH="0" baseline="0" noProof="0" dirty="0">
                <a:ln>
                  <a:noFill/>
                </a:ln>
                <a:solidFill>
                  <a:srgbClr val="333333"/>
                </a:solidFill>
                <a:effectLst/>
                <a:uLnTx/>
                <a:uFillTx/>
                <a:latin typeface="SegoeUI"/>
                <a:ea typeface="+mn-ea"/>
                <a:cs typeface="+mn-cs"/>
              </a:rPr>
              <a:t>, to help sellers overcome objections and be perceived as knowledgeable and well prepared.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333333"/>
              </a:solidFill>
              <a:effectLst/>
              <a:uLnTx/>
              <a:uFillTx/>
              <a:latin typeface="Segoe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333333"/>
                </a:solidFill>
                <a:effectLst/>
                <a:uLnTx/>
                <a:uFillTx/>
                <a:latin typeface="SegoeUI"/>
                <a:ea typeface="+mn-ea"/>
                <a:cs typeface="+mn-cs"/>
              </a:rPr>
              <a:t>Scope: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333333"/>
                </a:solidFill>
                <a:effectLst/>
                <a:uLnTx/>
                <a:uFillTx/>
                <a:latin typeface="SegoeUI"/>
                <a:ea typeface="+mn-ea"/>
                <a:cs typeface="+mn-cs"/>
              </a:rPr>
              <a:t>English only</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333333"/>
                </a:solidFill>
                <a:effectLst/>
                <a:uLnTx/>
                <a:uFillTx/>
                <a:latin typeface="SegoeUI"/>
                <a:ea typeface="+mn-ea"/>
                <a:cs typeface="+mn-cs"/>
              </a:rPr>
              <a:t>Data sources: competitor and brand from CRM (only D365) and Satori (Bing knowledge and action graph)</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400" b="0" i="0" u="none" strike="noStrike" kern="1200" cap="none" spc="0" normalizeH="0" baseline="0" noProof="0" dirty="0">
              <a:ln>
                <a:noFill/>
              </a:ln>
              <a:solidFill>
                <a:srgbClr val="333333"/>
              </a:solidFill>
              <a:effectLst/>
              <a:uLnTx/>
              <a:uFillTx/>
              <a:latin typeface="Segoe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333333"/>
                </a:solidFill>
                <a:effectLst/>
                <a:uLnTx/>
                <a:uFillTx/>
                <a:latin typeface="SegoeUI"/>
                <a:ea typeface="+mn-ea"/>
                <a:cs typeface="+mn-cs"/>
              </a:rPr>
              <a:t>To participate in the preview program for real-time sales tips, please get in touch by </a:t>
            </a:r>
            <a:r>
              <a:rPr kumimoji="0" lang="en-GB" sz="1400" b="0" i="0" u="sng" strike="noStrike" kern="1200" cap="none" spc="0" normalizeH="0" baseline="0" noProof="0" dirty="0">
                <a:ln>
                  <a:noFill/>
                </a:ln>
                <a:solidFill>
                  <a:srgbClr val="146CAC"/>
                </a:solidFill>
                <a:effectLst/>
                <a:uLnTx/>
                <a:uFillTx/>
                <a:latin typeface="SegoeUI"/>
                <a:ea typeface="+mn-ea"/>
                <a:cs typeface="+mn-cs"/>
                <a:hlinkClick r:id="rId6"/>
              </a:rPr>
              <a:t>submitting this form.</a:t>
            </a:r>
            <a:endParaRPr kumimoji="0" lang="en-CH" sz="1400" b="0" i="0" u="none" strike="noStrike" kern="1200" cap="none" spc="0" normalizeH="0" baseline="0" noProof="0" dirty="0">
              <a:ln>
                <a:noFill/>
              </a:ln>
              <a:solidFill>
                <a:srgbClr val="000000"/>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H" sz="1400" b="0" i="0" u="none" strike="noStrike" kern="1200" cap="none" spc="0" normalizeH="0" baseline="0" noProof="0" dirty="0" err="1">
              <a:ln>
                <a:noFill/>
              </a:ln>
              <a:solidFill>
                <a:srgbClr val="000000"/>
              </a:solidFill>
              <a:effectLst/>
              <a:uLnTx/>
              <a:uFillTx/>
              <a:latin typeface="Segoe UI"/>
              <a:ea typeface="+mn-ea"/>
              <a:cs typeface="+mn-cs"/>
            </a:endParaRPr>
          </a:p>
        </p:txBody>
      </p:sp>
      <p:pic>
        <p:nvPicPr>
          <p:cNvPr id="12" name="RT tips demo wcaptions">
            <a:hlinkClick r:id="" action="ppaction://media"/>
            <a:extLst>
              <a:ext uri="{FF2B5EF4-FFF2-40B4-BE49-F238E27FC236}">
                <a16:creationId xmlns:a16="http://schemas.microsoft.com/office/drawing/2014/main" id="{0D4723AD-CFB0-5F64-FFC4-C9E88DF289C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414585" y="2353981"/>
            <a:ext cx="4222157" cy="2622942"/>
          </a:xfrm>
          <a:prstGeom prst="rect">
            <a:avLst/>
          </a:prstGeom>
        </p:spPr>
      </p:pic>
      <p:pic>
        <p:nvPicPr>
          <p:cNvPr id="15" name="Picture 14">
            <a:extLst>
              <a:ext uri="{FF2B5EF4-FFF2-40B4-BE49-F238E27FC236}">
                <a16:creationId xmlns:a16="http://schemas.microsoft.com/office/drawing/2014/main" id="{ACB780E6-0142-FE4E-5152-E9B237A9972E}"/>
              </a:ext>
            </a:extLst>
          </p:cNvPr>
          <p:cNvPicPr>
            <a:picLocks noChangeAspect="1"/>
          </p:cNvPicPr>
          <p:nvPr/>
        </p:nvPicPr>
        <p:blipFill>
          <a:blip r:embed="rId8"/>
          <a:stretch>
            <a:fillRect/>
          </a:stretch>
        </p:blipFill>
        <p:spPr>
          <a:xfrm>
            <a:off x="8694575" y="1593901"/>
            <a:ext cx="1733205" cy="4333013"/>
          </a:xfrm>
          <a:prstGeom prst="rect">
            <a:avLst/>
          </a:prstGeom>
        </p:spPr>
      </p:pic>
      <p:pic>
        <p:nvPicPr>
          <p:cNvPr id="16" name="Picture 15">
            <a:extLst>
              <a:ext uri="{FF2B5EF4-FFF2-40B4-BE49-F238E27FC236}">
                <a16:creationId xmlns:a16="http://schemas.microsoft.com/office/drawing/2014/main" id="{C8E753B1-21D3-2775-A59C-575F83DB2E29}"/>
              </a:ext>
            </a:extLst>
          </p:cNvPr>
          <p:cNvPicPr>
            <a:picLocks noChangeAspect="1"/>
          </p:cNvPicPr>
          <p:nvPr/>
        </p:nvPicPr>
        <p:blipFill>
          <a:blip r:embed="rId9"/>
          <a:stretch>
            <a:fillRect/>
          </a:stretch>
        </p:blipFill>
        <p:spPr>
          <a:xfrm>
            <a:off x="10395008" y="1566754"/>
            <a:ext cx="1744064" cy="4360160"/>
          </a:xfrm>
          <a:prstGeom prst="rect">
            <a:avLst/>
          </a:prstGeom>
        </p:spPr>
      </p:pic>
    </p:spTree>
    <p:extLst>
      <p:ext uri="{BB962C8B-B14F-4D97-AF65-F5344CB8AC3E}">
        <p14:creationId xmlns:p14="http://schemas.microsoft.com/office/powerpoint/2010/main" val="1481045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2.5E-6 -2.96296E-6 L -2.5E-6 0.03542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250"/>
                                  </p:stCondLst>
                                  <p:childTnLst>
                                    <p:animMotion origin="layout" path="M -8.33333E-7 -2.22222E-6 L -0.00521 -0.00926 " pathEditMode="relative" rAng="0" ptsTypes="AA">
                                      <p:cBhvr>
                                        <p:cTn id="14" dur="750" spd="-100000" fill="hold"/>
                                        <p:tgtEl>
                                          <p:spTgt spid="8"/>
                                        </p:tgtEl>
                                        <p:attrNameLst>
                                          <p:attrName>ppt_x</p:attrName>
                                          <p:attrName>ppt_y</p:attrName>
                                        </p:attrNameLst>
                                      </p:cBhvr>
                                      <p:rCtr x="-260" y="-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0" grpId="0" animBg="1"/>
      <p:bldP spid="10"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Femal software engineer works on code across three screens.">
            <a:extLst>
              <a:ext uri="{FF2B5EF4-FFF2-40B4-BE49-F238E27FC236}">
                <a16:creationId xmlns:a16="http://schemas.microsoft.com/office/drawing/2014/main" id="{2C4060EA-069F-2B44-8494-5642E84F01E0}"/>
              </a:ext>
            </a:extLst>
          </p:cNvPr>
          <p:cNvPicPr>
            <a:picLocks noGrp="1" noChangeAspect="1"/>
          </p:cNvPicPr>
          <p:nvPr>
            <p:ph type="pic" sz="quarter" idx="10"/>
          </p:nvPr>
        </p:nvPicPr>
        <p:blipFill>
          <a:blip r:embed="rId3"/>
          <a:srcRect t="7802" b="7802"/>
          <a:stretch/>
        </p:blipFill>
        <p:spPr>
          <a:xfrm>
            <a:off x="0" y="0"/>
            <a:ext cx="12192000" cy="6858000"/>
          </a:xfrm>
        </p:spPr>
      </p:pic>
      <p:sp>
        <p:nvSpPr>
          <p:cNvPr id="3" name="Title 2">
            <a:extLst>
              <a:ext uri="{FF2B5EF4-FFF2-40B4-BE49-F238E27FC236}">
                <a16:creationId xmlns:a16="http://schemas.microsoft.com/office/drawing/2014/main" id="{A5A65929-7741-CE47-8BDB-61A1AD81F762}"/>
              </a:ext>
            </a:extLst>
          </p:cNvPr>
          <p:cNvSpPr>
            <a:spLocks noGrp="1"/>
          </p:cNvSpPr>
          <p:nvPr>
            <p:ph type="title"/>
          </p:nvPr>
        </p:nvSpPr>
        <p:spPr/>
        <p:txBody>
          <a:bodyPr/>
          <a:lstStyle/>
          <a:p>
            <a:r>
              <a:rPr lang="en-US" dirty="0"/>
              <a:t>CRM Operations</a:t>
            </a:r>
          </a:p>
        </p:txBody>
      </p:sp>
    </p:spTree>
    <p:extLst>
      <p:ext uri="{BB962C8B-B14F-4D97-AF65-F5344CB8AC3E}">
        <p14:creationId xmlns:p14="http://schemas.microsoft.com/office/powerpoint/2010/main" val="384579493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3AA828FF-5EB5-443A-B23E-390D8DA1E1F6}"/>
              </a:ext>
            </a:extLst>
          </p:cNvPr>
          <p:cNvGrpSpPr/>
          <p:nvPr/>
        </p:nvGrpSpPr>
        <p:grpSpPr>
          <a:xfrm>
            <a:off x="-415154" y="5896740"/>
            <a:ext cx="1661316" cy="1922519"/>
            <a:chOff x="10918047" y="1223507"/>
            <a:chExt cx="1171492" cy="1355682"/>
          </a:xfrm>
          <a:solidFill>
            <a:srgbClr val="0B556A">
              <a:alpha val="30000"/>
            </a:srgbClr>
          </a:solidFill>
        </p:grpSpPr>
        <p:pic>
          <p:nvPicPr>
            <p:cNvPr id="4" name="Graphique 3">
              <a:extLst>
                <a:ext uri="{FF2B5EF4-FFF2-40B4-BE49-F238E27FC236}">
                  <a16:creationId xmlns:a16="http://schemas.microsoft.com/office/drawing/2014/main" id="{7B877CB9-F65C-480E-B05C-FCFC6550E7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95021" y="1662438"/>
              <a:ext cx="794518" cy="916751"/>
            </a:xfrm>
            <a:prstGeom prst="rect">
              <a:avLst/>
            </a:prstGeom>
          </p:spPr>
        </p:pic>
        <p:pic>
          <p:nvPicPr>
            <p:cNvPr id="5" name="Graphique 4">
              <a:extLst>
                <a:ext uri="{FF2B5EF4-FFF2-40B4-BE49-F238E27FC236}">
                  <a16:creationId xmlns:a16="http://schemas.microsoft.com/office/drawing/2014/main" id="{6279383C-FA56-49E8-A05E-97B7790238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72954" y="1282510"/>
              <a:ext cx="457440" cy="527815"/>
            </a:xfrm>
            <a:prstGeom prst="rect">
              <a:avLst/>
            </a:prstGeom>
          </p:spPr>
        </p:pic>
        <p:pic>
          <p:nvPicPr>
            <p:cNvPr id="6" name="Graphique 5">
              <a:extLst>
                <a:ext uri="{FF2B5EF4-FFF2-40B4-BE49-F238E27FC236}">
                  <a16:creationId xmlns:a16="http://schemas.microsoft.com/office/drawing/2014/main" id="{4FBA63D0-D016-4612-A632-5D1CA1D95C0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54599" y="1496074"/>
              <a:ext cx="636709" cy="734664"/>
            </a:xfrm>
            <a:prstGeom prst="rect">
              <a:avLst/>
            </a:prstGeom>
          </p:spPr>
        </p:pic>
        <p:pic>
          <p:nvPicPr>
            <p:cNvPr id="7" name="Graphique 6">
              <a:extLst>
                <a:ext uri="{FF2B5EF4-FFF2-40B4-BE49-F238E27FC236}">
                  <a16:creationId xmlns:a16="http://schemas.microsoft.com/office/drawing/2014/main" id="{E84BF2EB-EA44-43E0-B009-C88BE538429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18047" y="1223507"/>
              <a:ext cx="429460" cy="495531"/>
            </a:xfrm>
            <a:prstGeom prst="rect">
              <a:avLst/>
            </a:prstGeom>
          </p:spPr>
        </p:pic>
      </p:grpSp>
      <p:grpSp>
        <p:nvGrpSpPr>
          <p:cNvPr id="12" name="Groupe 11">
            <a:extLst>
              <a:ext uri="{FF2B5EF4-FFF2-40B4-BE49-F238E27FC236}">
                <a16:creationId xmlns:a16="http://schemas.microsoft.com/office/drawing/2014/main" id="{DCACDE1F-C022-4342-BA5C-5CBAD0B79E60}"/>
              </a:ext>
            </a:extLst>
          </p:cNvPr>
          <p:cNvGrpSpPr/>
          <p:nvPr/>
        </p:nvGrpSpPr>
        <p:grpSpPr>
          <a:xfrm>
            <a:off x="11284916" y="5734623"/>
            <a:ext cx="2002439" cy="1988590"/>
            <a:chOff x="3067345" y="4799458"/>
            <a:chExt cx="2002439" cy="1988590"/>
          </a:xfrm>
        </p:grpSpPr>
        <p:pic>
          <p:nvPicPr>
            <p:cNvPr id="13" name="Graphique 12">
              <a:extLst>
                <a:ext uri="{FF2B5EF4-FFF2-40B4-BE49-F238E27FC236}">
                  <a16:creationId xmlns:a16="http://schemas.microsoft.com/office/drawing/2014/main" id="{687ACAC2-C877-49B0-AAE7-78C1A37EA44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67345" y="4869584"/>
              <a:ext cx="1199270" cy="1383774"/>
            </a:xfrm>
            <a:prstGeom prst="rect">
              <a:avLst/>
            </a:prstGeom>
          </p:spPr>
        </p:pic>
        <p:pic>
          <p:nvPicPr>
            <p:cNvPr id="14" name="Graphique 13">
              <a:extLst>
                <a:ext uri="{FF2B5EF4-FFF2-40B4-BE49-F238E27FC236}">
                  <a16:creationId xmlns:a16="http://schemas.microsoft.com/office/drawing/2014/main" id="{E355A342-FD90-4804-AD4E-E688711AF47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896627" y="5582227"/>
              <a:ext cx="1045045" cy="1205821"/>
            </a:xfrm>
            <a:prstGeom prst="rect">
              <a:avLst/>
            </a:prstGeom>
          </p:spPr>
        </p:pic>
        <p:pic>
          <p:nvPicPr>
            <p:cNvPr id="15" name="Graphique 14">
              <a:extLst>
                <a:ext uri="{FF2B5EF4-FFF2-40B4-BE49-F238E27FC236}">
                  <a16:creationId xmlns:a16="http://schemas.microsoft.com/office/drawing/2014/main" id="{A9F64B79-0EF6-476D-9764-2AA485C9F46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112163" y="4799458"/>
              <a:ext cx="957621" cy="1104947"/>
            </a:xfrm>
            <a:prstGeom prst="rect">
              <a:avLst/>
            </a:prstGeom>
          </p:spPr>
        </p:pic>
      </p:grpSp>
      <p:grpSp>
        <p:nvGrpSpPr>
          <p:cNvPr id="16" name="Groupe 15">
            <a:extLst>
              <a:ext uri="{FF2B5EF4-FFF2-40B4-BE49-F238E27FC236}">
                <a16:creationId xmlns:a16="http://schemas.microsoft.com/office/drawing/2014/main" id="{C8EAA6DF-91B9-48CC-8C0F-217747164A59}"/>
              </a:ext>
            </a:extLst>
          </p:cNvPr>
          <p:cNvGrpSpPr/>
          <p:nvPr/>
        </p:nvGrpSpPr>
        <p:grpSpPr>
          <a:xfrm>
            <a:off x="11157350" y="-955897"/>
            <a:ext cx="2587071" cy="1911793"/>
            <a:chOff x="7302905" y="888738"/>
            <a:chExt cx="2587071" cy="1911793"/>
          </a:xfrm>
        </p:grpSpPr>
        <p:pic>
          <p:nvPicPr>
            <p:cNvPr id="17" name="Graphique 16">
              <a:extLst>
                <a:ext uri="{FF2B5EF4-FFF2-40B4-BE49-F238E27FC236}">
                  <a16:creationId xmlns:a16="http://schemas.microsoft.com/office/drawing/2014/main" id="{A2EBFB47-7EDB-4077-A724-4750AF70CBB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302905" y="888738"/>
              <a:ext cx="1630021" cy="1880794"/>
            </a:xfrm>
            <a:prstGeom prst="rect">
              <a:avLst/>
            </a:prstGeom>
          </p:spPr>
        </p:pic>
        <p:pic>
          <p:nvPicPr>
            <p:cNvPr id="18" name="Graphique 17">
              <a:extLst>
                <a:ext uri="{FF2B5EF4-FFF2-40B4-BE49-F238E27FC236}">
                  <a16:creationId xmlns:a16="http://schemas.microsoft.com/office/drawing/2014/main" id="{0525E1D5-ADC5-4F50-910E-D9915D3D296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265629" y="1594710"/>
              <a:ext cx="1045045" cy="1205821"/>
            </a:xfrm>
            <a:prstGeom prst="rect">
              <a:avLst/>
            </a:prstGeom>
          </p:spPr>
        </p:pic>
        <p:pic>
          <p:nvPicPr>
            <p:cNvPr id="19" name="Graphique 18">
              <a:extLst>
                <a:ext uri="{FF2B5EF4-FFF2-40B4-BE49-F238E27FC236}">
                  <a16:creationId xmlns:a16="http://schemas.microsoft.com/office/drawing/2014/main" id="{810B15C1-8682-45B3-8C11-F7510D6FCDF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095458" y="1360934"/>
              <a:ext cx="794518" cy="916751"/>
            </a:xfrm>
            <a:prstGeom prst="rect">
              <a:avLst/>
            </a:prstGeom>
          </p:spPr>
        </p:pic>
      </p:grpSp>
      <p:grpSp>
        <p:nvGrpSpPr>
          <p:cNvPr id="20" name="Groupe 19">
            <a:extLst>
              <a:ext uri="{FF2B5EF4-FFF2-40B4-BE49-F238E27FC236}">
                <a16:creationId xmlns:a16="http://schemas.microsoft.com/office/drawing/2014/main" id="{F318469F-192A-4C92-BC79-F19B0F038D15}"/>
              </a:ext>
            </a:extLst>
          </p:cNvPr>
          <p:cNvGrpSpPr/>
          <p:nvPr/>
        </p:nvGrpSpPr>
        <p:grpSpPr>
          <a:xfrm>
            <a:off x="-1554957" y="-723849"/>
            <a:ext cx="2340716" cy="1719715"/>
            <a:chOff x="62249" y="880925"/>
            <a:chExt cx="2340716" cy="1719715"/>
          </a:xfrm>
        </p:grpSpPr>
        <p:pic>
          <p:nvPicPr>
            <p:cNvPr id="21" name="Graphique 20">
              <a:extLst>
                <a:ext uri="{FF2B5EF4-FFF2-40B4-BE49-F238E27FC236}">
                  <a16:creationId xmlns:a16="http://schemas.microsoft.com/office/drawing/2014/main" id="{532E7B95-5613-40AC-ACAA-FC840E90DFE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12545" y="880925"/>
              <a:ext cx="1490420" cy="1719715"/>
            </a:xfrm>
            <a:prstGeom prst="rect">
              <a:avLst/>
            </a:prstGeom>
          </p:spPr>
        </p:pic>
        <p:pic>
          <p:nvPicPr>
            <p:cNvPr id="22" name="Graphique 21">
              <a:extLst>
                <a:ext uri="{FF2B5EF4-FFF2-40B4-BE49-F238E27FC236}">
                  <a16:creationId xmlns:a16="http://schemas.microsoft.com/office/drawing/2014/main" id="{FD0765CE-858B-476E-9324-C53AD93574F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79530" y="1358320"/>
              <a:ext cx="1045045" cy="1205821"/>
            </a:xfrm>
            <a:prstGeom prst="rect">
              <a:avLst/>
            </a:prstGeom>
          </p:spPr>
        </p:pic>
        <p:pic>
          <p:nvPicPr>
            <p:cNvPr id="23" name="Graphique 22">
              <a:extLst>
                <a:ext uri="{FF2B5EF4-FFF2-40B4-BE49-F238E27FC236}">
                  <a16:creationId xmlns:a16="http://schemas.microsoft.com/office/drawing/2014/main" id="{955BFFED-8404-42BF-AA7E-6652FDBED42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2249" y="1044479"/>
              <a:ext cx="794518" cy="916751"/>
            </a:xfrm>
            <a:prstGeom prst="rect">
              <a:avLst/>
            </a:prstGeom>
          </p:spPr>
        </p:pic>
      </p:grpSp>
      <p:sp>
        <p:nvSpPr>
          <p:cNvPr id="28" name="ZoneTexte 27">
            <a:extLst>
              <a:ext uri="{FF2B5EF4-FFF2-40B4-BE49-F238E27FC236}">
                <a16:creationId xmlns:a16="http://schemas.microsoft.com/office/drawing/2014/main" id="{F375A38E-CB10-4B26-9B56-9118B240D26D}"/>
              </a:ext>
            </a:extLst>
          </p:cNvPr>
          <p:cNvSpPr txBox="1"/>
          <p:nvPr/>
        </p:nvSpPr>
        <p:spPr>
          <a:xfrm>
            <a:off x="2149860" y="408350"/>
            <a:ext cx="7879080" cy="923330"/>
          </a:xfrm>
          <a:prstGeom prst="rect">
            <a:avLst/>
          </a:prstGeom>
          <a:noFill/>
        </p:spPr>
        <p:txBody>
          <a:bodyPr wrap="none" rtlCol="0">
            <a:spAutoFit/>
          </a:bodyPr>
          <a:lstStyle/>
          <a:p>
            <a:pPr algn="ctr"/>
            <a:r>
              <a:rPr lang="fr-FR" sz="5400">
                <a:solidFill>
                  <a:schemeClr val="tx1">
                    <a:lumMod val="85000"/>
                    <a:lumOff val="15000"/>
                  </a:schemeClr>
                </a:solidFill>
                <a:latin typeface="Berlin Sans FB Demi" panose="020E0802020502020306" pitchFamily="34" charset="0"/>
              </a:rPr>
              <a:t>FRENCH POWER BREAK</a:t>
            </a:r>
          </a:p>
        </p:txBody>
      </p:sp>
      <p:sp>
        <p:nvSpPr>
          <p:cNvPr id="2" name="ZoneTexte 1">
            <a:extLst>
              <a:ext uri="{FF2B5EF4-FFF2-40B4-BE49-F238E27FC236}">
                <a16:creationId xmlns:a16="http://schemas.microsoft.com/office/drawing/2014/main" id="{057949E5-C76B-41E4-A234-9FEFD8E7727C}"/>
              </a:ext>
            </a:extLst>
          </p:cNvPr>
          <p:cNvSpPr txBox="1"/>
          <p:nvPr/>
        </p:nvSpPr>
        <p:spPr>
          <a:xfrm>
            <a:off x="5882452" y="136008"/>
            <a:ext cx="413896" cy="369332"/>
          </a:xfrm>
          <a:prstGeom prst="rect">
            <a:avLst/>
          </a:prstGeom>
          <a:noFill/>
        </p:spPr>
        <p:txBody>
          <a:bodyPr wrap="none" rtlCol="0">
            <a:spAutoFit/>
          </a:bodyPr>
          <a:lstStyle/>
          <a:p>
            <a:r>
              <a:rPr lang="fr-FR" i="1">
                <a:solidFill>
                  <a:schemeClr val="tx1">
                    <a:lumMod val="65000"/>
                    <a:lumOff val="35000"/>
                  </a:schemeClr>
                </a:solidFill>
                <a:latin typeface="Segoe UI" panose="020B0502040204020203" pitchFamily="34" charset="0"/>
                <a:cs typeface="Segoe UI" panose="020B0502040204020203" pitchFamily="34" charset="0"/>
              </a:rPr>
              <a:t>Le</a:t>
            </a:r>
          </a:p>
        </p:txBody>
      </p:sp>
      <p:sp>
        <p:nvSpPr>
          <p:cNvPr id="43" name="ZoneTexte 42">
            <a:extLst>
              <a:ext uri="{FF2B5EF4-FFF2-40B4-BE49-F238E27FC236}">
                <a16:creationId xmlns:a16="http://schemas.microsoft.com/office/drawing/2014/main" id="{2C5CF5A8-3BD5-48C7-ABCB-0D4E764CF6D1}"/>
              </a:ext>
            </a:extLst>
          </p:cNvPr>
          <p:cNvSpPr txBox="1"/>
          <p:nvPr/>
        </p:nvSpPr>
        <p:spPr>
          <a:xfrm>
            <a:off x="4530773" y="1328994"/>
            <a:ext cx="3117265" cy="369332"/>
          </a:xfrm>
          <a:prstGeom prst="rect">
            <a:avLst/>
          </a:prstGeom>
          <a:noFill/>
        </p:spPr>
        <p:txBody>
          <a:bodyPr wrap="none" rtlCol="0">
            <a:spAutoFit/>
          </a:bodyPr>
          <a:lstStyle/>
          <a:p>
            <a:pPr algn="ctr"/>
            <a:r>
              <a:rPr lang="fr-FR" i="1">
                <a:solidFill>
                  <a:schemeClr val="tx1">
                    <a:lumMod val="65000"/>
                    <a:lumOff val="35000"/>
                  </a:schemeClr>
                </a:solidFill>
                <a:latin typeface="Segoe UI" panose="020B0502040204020203" pitchFamily="34" charset="0"/>
                <a:cs typeface="Segoe UI" panose="020B0502040204020203" pitchFamily="34" charset="0"/>
              </a:rPr>
              <a:t>Un événement organisé par…</a:t>
            </a:r>
          </a:p>
        </p:txBody>
      </p:sp>
      <p:pic>
        <p:nvPicPr>
          <p:cNvPr id="40" name="Image 39">
            <a:extLst>
              <a:ext uri="{FF2B5EF4-FFF2-40B4-BE49-F238E27FC236}">
                <a16:creationId xmlns:a16="http://schemas.microsoft.com/office/drawing/2014/main" id="{B99A5B8E-3F8C-413F-80CE-5B954AD816A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220132" y="1895172"/>
            <a:ext cx="2247476" cy="2247476"/>
          </a:xfrm>
          <a:prstGeom prst="rect">
            <a:avLst/>
          </a:prstGeom>
        </p:spPr>
      </p:pic>
      <p:pic>
        <p:nvPicPr>
          <p:cNvPr id="45" name="Image 44" descr="Une image contenant texte, signe, clipart&#10;&#10;Description générée automatiquement">
            <a:extLst>
              <a:ext uri="{FF2B5EF4-FFF2-40B4-BE49-F238E27FC236}">
                <a16:creationId xmlns:a16="http://schemas.microsoft.com/office/drawing/2014/main" id="{5EEF6BD0-E7EE-46DE-AFFB-B7878B3947EF}"/>
              </a:ext>
            </a:extLst>
          </p:cNvPr>
          <p:cNvPicPr>
            <a:picLocks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23343" y="4134133"/>
            <a:ext cx="3519488" cy="2097591"/>
          </a:xfrm>
          <a:prstGeom prst="rect">
            <a:avLst/>
          </a:prstGeom>
        </p:spPr>
      </p:pic>
      <p:sp>
        <p:nvSpPr>
          <p:cNvPr id="49" name="ZoneTexte 48">
            <a:extLst>
              <a:ext uri="{FF2B5EF4-FFF2-40B4-BE49-F238E27FC236}">
                <a16:creationId xmlns:a16="http://schemas.microsoft.com/office/drawing/2014/main" id="{B0B9418A-40E0-41A6-B1FF-CB0910239602}"/>
              </a:ext>
            </a:extLst>
          </p:cNvPr>
          <p:cNvSpPr txBox="1"/>
          <p:nvPr/>
        </p:nvSpPr>
        <p:spPr>
          <a:xfrm>
            <a:off x="3783060" y="2757300"/>
            <a:ext cx="6675389" cy="523220"/>
          </a:xfrm>
          <a:prstGeom prst="rect">
            <a:avLst/>
          </a:prstGeom>
          <a:noFill/>
        </p:spPr>
        <p:txBody>
          <a:bodyPr wrap="square">
            <a:spAutoFit/>
          </a:bodyPr>
          <a:lstStyle/>
          <a:p>
            <a:r>
              <a:rPr lang="fr-FR" sz="2800">
                <a:latin typeface="Segoe UI Semibold" panose="020B0702040204020203" pitchFamily="34" charset="0"/>
                <a:cs typeface="Segoe UI Semibold" panose="020B0702040204020203" pitchFamily="34" charset="0"/>
              </a:rPr>
              <a:t>https://bizappsfrenchcommunity.com/</a:t>
            </a:r>
          </a:p>
        </p:txBody>
      </p:sp>
      <p:sp>
        <p:nvSpPr>
          <p:cNvPr id="50" name="ZoneTexte 49">
            <a:extLst>
              <a:ext uri="{FF2B5EF4-FFF2-40B4-BE49-F238E27FC236}">
                <a16:creationId xmlns:a16="http://schemas.microsoft.com/office/drawing/2014/main" id="{C412D839-4B7B-4B71-A64E-A034C5FBB180}"/>
              </a:ext>
            </a:extLst>
          </p:cNvPr>
          <p:cNvSpPr txBox="1"/>
          <p:nvPr/>
        </p:nvSpPr>
        <p:spPr>
          <a:xfrm>
            <a:off x="4530773" y="4093273"/>
            <a:ext cx="2286460" cy="369332"/>
          </a:xfrm>
          <a:prstGeom prst="rect">
            <a:avLst/>
          </a:prstGeom>
          <a:noFill/>
        </p:spPr>
        <p:txBody>
          <a:bodyPr wrap="none" rtlCol="0">
            <a:spAutoFit/>
          </a:bodyPr>
          <a:lstStyle/>
          <a:p>
            <a:pPr algn="ctr"/>
            <a:r>
              <a:rPr lang="fr-FR" i="1">
                <a:solidFill>
                  <a:schemeClr val="tx1">
                    <a:lumMod val="65000"/>
                    <a:lumOff val="35000"/>
                  </a:schemeClr>
                </a:solidFill>
                <a:latin typeface="Segoe UI" panose="020B0502040204020203" pitchFamily="34" charset="0"/>
                <a:cs typeface="Segoe UI" panose="020B0502040204020203" pitchFamily="34" charset="0"/>
              </a:rPr>
              <a:t>En association avec…</a:t>
            </a:r>
          </a:p>
        </p:txBody>
      </p:sp>
      <p:sp>
        <p:nvSpPr>
          <p:cNvPr id="51" name="ZoneTexte 50">
            <a:extLst>
              <a:ext uri="{FF2B5EF4-FFF2-40B4-BE49-F238E27FC236}">
                <a16:creationId xmlns:a16="http://schemas.microsoft.com/office/drawing/2014/main" id="{5127C032-063A-4B63-B694-127C12F8B489}"/>
              </a:ext>
            </a:extLst>
          </p:cNvPr>
          <p:cNvSpPr txBox="1"/>
          <p:nvPr/>
        </p:nvSpPr>
        <p:spPr>
          <a:xfrm>
            <a:off x="4230108" y="5543139"/>
            <a:ext cx="2887790" cy="523220"/>
          </a:xfrm>
          <a:prstGeom prst="rect">
            <a:avLst/>
          </a:prstGeom>
          <a:noFill/>
        </p:spPr>
        <p:txBody>
          <a:bodyPr wrap="square">
            <a:spAutoFit/>
          </a:bodyPr>
          <a:lstStyle/>
          <a:p>
            <a:r>
              <a:rPr lang="fr-FR" sz="2800">
                <a:latin typeface="Segoe UI Semibold" panose="020B0702040204020203" pitchFamily="34" charset="0"/>
                <a:cs typeface="Segoe UI Semibold" panose="020B0702040204020203" pitchFamily="34" charset="0"/>
              </a:rPr>
              <a:t>https://ppfc.fr/</a:t>
            </a:r>
          </a:p>
        </p:txBody>
      </p:sp>
    </p:spTree>
    <p:extLst>
      <p:ext uri="{BB962C8B-B14F-4D97-AF65-F5344CB8AC3E}">
        <p14:creationId xmlns:p14="http://schemas.microsoft.com/office/powerpoint/2010/main" val="19587732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7360504-06EB-E4F9-EDB5-AEAB4DA10E9C}"/>
              </a:ext>
            </a:extLst>
          </p:cNvPr>
          <p:cNvSpPr txBox="1"/>
          <p:nvPr/>
        </p:nvSpPr>
        <p:spPr>
          <a:xfrm>
            <a:off x="439226" y="2291498"/>
            <a:ext cx="3121098" cy="2895281"/>
          </a:xfrm>
          <a:prstGeom prst="rect">
            <a:avLst/>
          </a:prstGeom>
          <a:noFill/>
        </p:spPr>
        <p:txBody>
          <a:bodyPr wrap="square" lIns="90000" tIns="46800" rIns="90000" bIns="46800" rtlCol="0">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Server-side sync brings </a:t>
            </a: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multiple</a:t>
            </a: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 </a:t>
            </a: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benefits</a:t>
            </a: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 to Sales Copilot users including:</a:t>
            </a:r>
          </a:p>
          <a:p>
            <a:pPr marL="800100"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Ensuring all participants see a </a:t>
            </a: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consistent save/un-save status</a:t>
            </a:r>
          </a:p>
          <a:p>
            <a:pPr marL="800100"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Allowing </a:t>
            </a: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removal of saved emails </a:t>
            </a: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from Dynamics 365 from Sales Copilot</a:t>
            </a:r>
          </a:p>
          <a:p>
            <a:pPr marL="800100"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Auto-saving of replies </a:t>
            </a: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in email threads already saved to CRM. </a:t>
            </a:r>
          </a:p>
        </p:txBody>
      </p:sp>
      <p:sp>
        <p:nvSpPr>
          <p:cNvPr id="14" name="TextBox 13">
            <a:extLst>
              <a:ext uri="{FF2B5EF4-FFF2-40B4-BE49-F238E27FC236}">
                <a16:creationId xmlns:a16="http://schemas.microsoft.com/office/drawing/2014/main" id="{A6536B7D-3583-CB9A-1316-7A1120279347}"/>
              </a:ext>
            </a:extLst>
          </p:cNvPr>
          <p:cNvSpPr txBox="1"/>
          <p:nvPr/>
        </p:nvSpPr>
        <p:spPr>
          <a:xfrm>
            <a:off x="493917" y="421979"/>
            <a:ext cx="8154245"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Enable server-side sync when saving emails or appointments to Dynamics 365	</a:t>
            </a:r>
            <a:endParaRPr kumimoji="0" lang="en-GB"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3F9D4664-9622-DE40-D7A1-D3DF726C05E7}"/>
              </a:ext>
            </a:extLst>
          </p:cNvPr>
          <p:cNvSpPr txBox="1"/>
          <p:nvPr/>
        </p:nvSpPr>
        <p:spPr>
          <a:xfrm>
            <a:off x="10994065" y="10260419"/>
            <a:ext cx="65"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L" sz="2000" b="0" i="0" u="none" strike="noStrike" kern="1200" cap="none" spc="0" normalizeH="0" baseline="0" noProof="0" err="1">
              <a:ln>
                <a:noFill/>
              </a:ln>
              <a:solidFill>
                <a:srgbClr val="000000"/>
              </a:solidFill>
              <a:effectLst/>
              <a:uLnTx/>
              <a:uFillTx/>
              <a:latin typeface="Segoe UI"/>
              <a:ea typeface="+mn-ea"/>
              <a:cs typeface="+mn-cs"/>
            </a:endParaRPr>
          </a:p>
        </p:txBody>
      </p:sp>
      <p:sp>
        <p:nvSpPr>
          <p:cNvPr id="2" name="Rounded Rectangle 18">
            <a:extLst>
              <a:ext uri="{FF2B5EF4-FFF2-40B4-BE49-F238E27FC236}">
                <a16:creationId xmlns:a16="http://schemas.microsoft.com/office/drawing/2014/main" id="{6CC5BFA3-60D2-89E3-242F-162FFA65E783}"/>
              </a:ext>
              <a:ext uri="{C183D7F6-B498-43B3-948B-1728B52AA6E4}">
                <adec:decorative xmlns:adec="http://schemas.microsoft.com/office/drawing/2017/decorative" val="1"/>
              </a:ext>
            </a:extLst>
          </p:cNvPr>
          <p:cNvSpPr/>
          <p:nvPr/>
        </p:nvSpPr>
        <p:spPr bwMode="auto">
          <a:xfrm>
            <a:off x="9290002" y="485479"/>
            <a:ext cx="2522022" cy="540556"/>
          </a:xfrm>
          <a:prstGeom prst="roundRect">
            <a:avLst>
              <a:gd name="adj" fmla="val 9671"/>
            </a:avLst>
          </a:prstGeom>
          <a:solidFill>
            <a:srgbClr val="107C10"/>
          </a:solidFill>
          <a:ln>
            <a:noFill/>
            <a:headEnd type="none" w="med" len="med"/>
            <a:tailEnd type="none" w="med" len="med"/>
          </a:ln>
          <a:effectLst>
            <a:outerShdw blurRad="63500" dist="127000" dir="2700000" algn="ctr"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ounded Rectangle 18" descr="Generally available&#10;">
            <a:extLst>
              <a:ext uri="{FF2B5EF4-FFF2-40B4-BE49-F238E27FC236}">
                <a16:creationId xmlns:a16="http://schemas.microsoft.com/office/drawing/2014/main" id="{63A33801-C7FD-323D-FED0-F29323AFC481}"/>
              </a:ext>
            </a:extLst>
          </p:cNvPr>
          <p:cNvSpPr/>
          <p:nvPr/>
        </p:nvSpPr>
        <p:spPr bwMode="auto">
          <a:xfrm>
            <a:off x="9226502" y="421979"/>
            <a:ext cx="2522022" cy="540556"/>
          </a:xfrm>
          <a:prstGeom prst="roundRect">
            <a:avLst>
              <a:gd name="adj" fmla="val 9671"/>
            </a:avLst>
          </a:prstGeom>
          <a:blipFill>
            <a:blip r:embed="rId3"/>
            <a:stretch>
              <a:fillRect/>
            </a:stretch>
          </a:blipFill>
          <a:effectLst/>
          <a:scene3d>
            <a:camera prst="orthographicFront"/>
            <a:lightRig rig="contrasting" dir="t"/>
          </a:scene3d>
          <a:sp3d prstMaterial="flat">
            <a:bevelT w="57150" h="44450"/>
          </a:sp3d>
        </p:spPr>
        <p:txBody>
          <a:bodyPr wrap="square" lIns="118872" tIns="91440" rIns="118872" bIns="109728"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a:ln>
                  <a:noFill/>
                </a:ln>
                <a:gradFill flip="none" rotWithShape="1">
                  <a:gsLst>
                    <a:gs pos="25904">
                      <a:srgbClr val="2F2F2F"/>
                    </a:gs>
                    <a:gs pos="46000">
                      <a:srgbClr val="2F2F2F"/>
                    </a:gs>
                  </a:gsLst>
                  <a:lin ang="2700000" scaled="1"/>
                  <a:tileRect/>
                </a:gradFill>
                <a:effectLst/>
                <a:uLnTx/>
                <a:uFillTx/>
                <a:latin typeface="Segoe UI Semibold"/>
                <a:ea typeface="+mn-ea"/>
                <a:cs typeface="+mn-cs"/>
              </a:rPr>
              <a:t>General Availability</a:t>
            </a:r>
          </a:p>
        </p:txBody>
      </p:sp>
      <p:pic>
        <p:nvPicPr>
          <p:cNvPr id="4" name="Picture 3">
            <a:extLst>
              <a:ext uri="{FF2B5EF4-FFF2-40B4-BE49-F238E27FC236}">
                <a16:creationId xmlns:a16="http://schemas.microsoft.com/office/drawing/2014/main" id="{6D3300A2-B165-DCA9-669A-61ED7A7BF19E}"/>
              </a:ext>
            </a:extLst>
          </p:cNvPr>
          <p:cNvPicPr>
            <a:picLocks noChangeAspect="1"/>
          </p:cNvPicPr>
          <p:nvPr/>
        </p:nvPicPr>
        <p:blipFill>
          <a:blip r:embed="rId4"/>
          <a:stretch>
            <a:fillRect/>
          </a:stretch>
        </p:blipFill>
        <p:spPr>
          <a:xfrm>
            <a:off x="3767857" y="1828768"/>
            <a:ext cx="6728954" cy="4671514"/>
          </a:xfrm>
          <a:prstGeom prst="rect">
            <a:avLst/>
          </a:prstGeom>
        </p:spPr>
      </p:pic>
      <p:pic>
        <p:nvPicPr>
          <p:cNvPr id="6" name="Picture 5">
            <a:extLst>
              <a:ext uri="{FF2B5EF4-FFF2-40B4-BE49-F238E27FC236}">
                <a16:creationId xmlns:a16="http://schemas.microsoft.com/office/drawing/2014/main" id="{9D3AE85A-37D7-A8E9-430E-288BF4AD1C6F}"/>
              </a:ext>
            </a:extLst>
          </p:cNvPr>
          <p:cNvPicPr>
            <a:picLocks noChangeAspect="1"/>
          </p:cNvPicPr>
          <p:nvPr/>
        </p:nvPicPr>
        <p:blipFill>
          <a:blip r:embed="rId5"/>
          <a:stretch>
            <a:fillRect/>
          </a:stretch>
        </p:blipFill>
        <p:spPr>
          <a:xfrm>
            <a:off x="6235107" y="3429000"/>
            <a:ext cx="1794453" cy="1174383"/>
          </a:xfrm>
          <a:prstGeom prst="rect">
            <a:avLst/>
          </a:prstGeom>
        </p:spPr>
      </p:pic>
      <p:sp>
        <p:nvSpPr>
          <p:cNvPr id="7" name="Rectangle: Rounded Corners 6">
            <a:extLst>
              <a:ext uri="{FF2B5EF4-FFF2-40B4-BE49-F238E27FC236}">
                <a16:creationId xmlns:a16="http://schemas.microsoft.com/office/drawing/2014/main" id="{3C52E913-D9D0-08D6-13EA-493E41A6D067}"/>
              </a:ext>
            </a:extLst>
          </p:cNvPr>
          <p:cNvSpPr/>
          <p:nvPr/>
        </p:nvSpPr>
        <p:spPr>
          <a:xfrm>
            <a:off x="7553739" y="4285753"/>
            <a:ext cx="399246" cy="198783"/>
          </a:xfrm>
          <a:prstGeom prst="roundRect">
            <a:avLst/>
          </a:prstGeom>
          <a:noFill/>
          <a:ln w="19050">
            <a:solidFill>
              <a:srgbClr val="FFC00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466E3FEB-D1F1-F6DA-8D60-33EA89840205}"/>
              </a:ext>
            </a:extLst>
          </p:cNvPr>
          <p:cNvSpPr txBox="1"/>
          <p:nvPr/>
        </p:nvSpPr>
        <p:spPr>
          <a:xfrm>
            <a:off x="7132333" y="6488668"/>
            <a:ext cx="563048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sng" strike="noStrike" kern="1200" cap="none" spc="0" normalizeH="0" baseline="0" noProof="0" dirty="0">
                <a:ln>
                  <a:noFill/>
                </a:ln>
                <a:solidFill>
                  <a:srgbClr val="063E6C"/>
                </a:solidFill>
                <a:effectLst/>
                <a:uLnTx/>
                <a:uFillTx/>
                <a:latin typeface="SegoeUI"/>
                <a:ea typeface="+mn-ea"/>
                <a:cs typeface="+mn-cs"/>
                <a:hlinkClick r:id="rId6"/>
              </a:rPr>
              <a:t>Use server-side synchronization with Sales Copilot</a:t>
            </a:r>
            <a:r>
              <a:rPr kumimoji="0" lang="en-GB" sz="1800" b="0" i="0" u="none" strike="noStrike" kern="1200" cap="none" spc="0" normalizeH="0" baseline="0" noProof="0" dirty="0">
                <a:ln>
                  <a:noFill/>
                </a:ln>
                <a:solidFill>
                  <a:srgbClr val="333333"/>
                </a:solidFill>
                <a:effectLst/>
                <a:uLnTx/>
                <a:uFillTx/>
                <a:latin typeface="SegoeUI"/>
                <a:ea typeface="+mn-ea"/>
                <a:cs typeface="+mn-cs"/>
              </a:rPr>
              <a:t> </a:t>
            </a:r>
            <a:endParaRPr kumimoji="0" lang="en-CH"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4310523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3.75E-6 4.07407E-6 L 3.75E-6 0.03541 " pathEditMode="relative" rAng="0" ptsTypes="AA">
                                      <p:cBhvr>
                                        <p:cTn id="9" dur="700" spd="-100000" fill="hold"/>
                                        <p:tgtEl>
                                          <p:spTgt spid="5"/>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250"/>
                                  </p:stCondLst>
                                  <p:childTnLst>
                                    <p:animMotion origin="layout" path="M -4.58333E-6 4.81481E-6 L -0.0052 -0.00926 " pathEditMode="relative" rAng="0" ptsTypes="AA">
                                      <p:cBhvr>
                                        <p:cTn id="14" dur="750" spd="-100000" fill="hold"/>
                                        <p:tgtEl>
                                          <p:spTgt spid="2"/>
                                        </p:tgtEl>
                                        <p:attrNameLst>
                                          <p:attrName>ppt_x</p:attrName>
                                          <p:attrName>ppt_y</p:attrName>
                                        </p:attrNameLst>
                                      </p:cBhvr>
                                      <p:rCtr x="-260" y="-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5"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7360504-06EB-E4F9-EDB5-AEAB4DA10E9C}"/>
              </a:ext>
            </a:extLst>
          </p:cNvPr>
          <p:cNvSpPr txBox="1"/>
          <p:nvPr/>
        </p:nvSpPr>
        <p:spPr>
          <a:xfrm>
            <a:off x="618336" y="2751767"/>
            <a:ext cx="3121098" cy="956288"/>
          </a:xfrm>
          <a:prstGeom prst="rect">
            <a:avLst/>
          </a:prstGeom>
          <a:noFill/>
        </p:spPr>
        <p:txBody>
          <a:bodyPr wrap="square" lIns="90000" tIns="46800" rIns="90000" bIns="46800"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Emails larger than the maximum allowed characters by Salesforce are truncated automatically when saved to CRM.</a:t>
            </a:r>
            <a:endPar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14" name="TextBox 13">
            <a:extLst>
              <a:ext uri="{FF2B5EF4-FFF2-40B4-BE49-F238E27FC236}">
                <a16:creationId xmlns:a16="http://schemas.microsoft.com/office/drawing/2014/main" id="{A6536B7D-3583-CB9A-1316-7A1120279347}"/>
              </a:ext>
            </a:extLst>
          </p:cNvPr>
          <p:cNvSpPr txBox="1"/>
          <p:nvPr/>
        </p:nvSpPr>
        <p:spPr>
          <a:xfrm>
            <a:off x="493917" y="421979"/>
            <a:ext cx="8154245"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Save-to-CRM – Truncate long emails saved to Salesforce </a:t>
            </a:r>
            <a:endParaRPr kumimoji="0" lang="en-GB"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3F9D4664-9622-DE40-D7A1-D3DF726C05E7}"/>
              </a:ext>
            </a:extLst>
          </p:cNvPr>
          <p:cNvSpPr txBox="1"/>
          <p:nvPr/>
        </p:nvSpPr>
        <p:spPr>
          <a:xfrm>
            <a:off x="10994065" y="10260419"/>
            <a:ext cx="65"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L" sz="2000" b="0" i="0" u="none" strike="noStrike" kern="1200" cap="none" spc="0" normalizeH="0" baseline="0" noProof="0" err="1">
              <a:ln>
                <a:noFill/>
              </a:ln>
              <a:solidFill>
                <a:srgbClr val="000000"/>
              </a:solidFill>
              <a:effectLst/>
              <a:uLnTx/>
              <a:uFillTx/>
              <a:latin typeface="Segoe UI"/>
              <a:ea typeface="+mn-ea"/>
              <a:cs typeface="+mn-cs"/>
            </a:endParaRPr>
          </a:p>
        </p:txBody>
      </p:sp>
      <p:sp>
        <p:nvSpPr>
          <p:cNvPr id="8" name="TextBox 7">
            <a:extLst>
              <a:ext uri="{FF2B5EF4-FFF2-40B4-BE49-F238E27FC236}">
                <a16:creationId xmlns:a16="http://schemas.microsoft.com/office/drawing/2014/main" id="{B61FB48C-64C6-465E-95F0-1F6C3820EF69}"/>
              </a:ext>
            </a:extLst>
          </p:cNvPr>
          <p:cNvSpPr txBox="1"/>
          <p:nvPr/>
        </p:nvSpPr>
        <p:spPr>
          <a:xfrm>
            <a:off x="498075" y="787236"/>
            <a:ext cx="6636821"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B050"/>
                </a:solidFill>
                <a:effectLst/>
                <a:uLnTx/>
                <a:uFillTx/>
                <a:latin typeface="Segoe UI" panose="020B0502040204020203" pitchFamily="34" charset="0"/>
                <a:ea typeface="+mn-ea"/>
                <a:cs typeface="Segoe UI" panose="020B0502040204020203" pitchFamily="34" charset="0"/>
              </a:rPr>
              <a:t>Emails that are longer than allowed by Salesforce will be truncated when saved to Salesforce</a:t>
            </a:r>
          </a:p>
        </p:txBody>
      </p:sp>
      <p:sp>
        <p:nvSpPr>
          <p:cNvPr id="2" name="Rounded Rectangle 18">
            <a:extLst>
              <a:ext uri="{FF2B5EF4-FFF2-40B4-BE49-F238E27FC236}">
                <a16:creationId xmlns:a16="http://schemas.microsoft.com/office/drawing/2014/main" id="{6CC5BFA3-60D2-89E3-242F-162FFA65E783}"/>
              </a:ext>
              <a:ext uri="{C183D7F6-B498-43B3-948B-1728B52AA6E4}">
                <adec:decorative xmlns:adec="http://schemas.microsoft.com/office/drawing/2017/decorative" val="1"/>
              </a:ext>
            </a:extLst>
          </p:cNvPr>
          <p:cNvSpPr/>
          <p:nvPr/>
        </p:nvSpPr>
        <p:spPr bwMode="auto">
          <a:xfrm>
            <a:off x="9290002" y="485479"/>
            <a:ext cx="2522022" cy="540556"/>
          </a:xfrm>
          <a:prstGeom prst="roundRect">
            <a:avLst>
              <a:gd name="adj" fmla="val 9671"/>
            </a:avLst>
          </a:prstGeom>
          <a:solidFill>
            <a:srgbClr val="107C10"/>
          </a:solidFill>
          <a:ln>
            <a:noFill/>
            <a:headEnd type="none" w="med" len="med"/>
            <a:tailEnd type="none" w="med" len="med"/>
          </a:ln>
          <a:effectLst>
            <a:outerShdw blurRad="63500" dist="127000" dir="2700000" algn="ctr"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ounded Rectangle 18" descr="Generally available&#10;">
            <a:extLst>
              <a:ext uri="{FF2B5EF4-FFF2-40B4-BE49-F238E27FC236}">
                <a16:creationId xmlns:a16="http://schemas.microsoft.com/office/drawing/2014/main" id="{63A33801-C7FD-323D-FED0-F29323AFC481}"/>
              </a:ext>
            </a:extLst>
          </p:cNvPr>
          <p:cNvSpPr/>
          <p:nvPr/>
        </p:nvSpPr>
        <p:spPr bwMode="auto">
          <a:xfrm>
            <a:off x="9226502" y="421979"/>
            <a:ext cx="2522022" cy="540556"/>
          </a:xfrm>
          <a:prstGeom prst="roundRect">
            <a:avLst>
              <a:gd name="adj" fmla="val 9671"/>
            </a:avLst>
          </a:prstGeom>
          <a:blipFill>
            <a:blip r:embed="rId3"/>
            <a:stretch>
              <a:fillRect/>
            </a:stretch>
          </a:blipFill>
          <a:effectLst/>
          <a:scene3d>
            <a:camera prst="orthographicFront"/>
            <a:lightRig rig="contrasting" dir="t"/>
          </a:scene3d>
          <a:sp3d prstMaterial="flat">
            <a:bevelT w="57150" h="44450"/>
          </a:sp3d>
        </p:spPr>
        <p:txBody>
          <a:bodyPr wrap="square" lIns="118872" tIns="91440" rIns="118872" bIns="109728"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a:ln>
                  <a:noFill/>
                </a:ln>
                <a:gradFill flip="none" rotWithShape="1">
                  <a:gsLst>
                    <a:gs pos="25904">
                      <a:srgbClr val="2F2F2F"/>
                    </a:gs>
                    <a:gs pos="46000">
                      <a:srgbClr val="2F2F2F"/>
                    </a:gs>
                  </a:gsLst>
                  <a:lin ang="2700000" scaled="1"/>
                  <a:tileRect/>
                </a:gradFill>
                <a:effectLst/>
                <a:uLnTx/>
                <a:uFillTx/>
                <a:latin typeface="Segoe UI Semibold"/>
                <a:ea typeface="+mn-ea"/>
                <a:cs typeface="+mn-cs"/>
              </a:rPr>
              <a:t>General Availability</a:t>
            </a:r>
          </a:p>
        </p:txBody>
      </p:sp>
      <p:pic>
        <p:nvPicPr>
          <p:cNvPr id="12" name="Picture 11">
            <a:extLst>
              <a:ext uri="{FF2B5EF4-FFF2-40B4-BE49-F238E27FC236}">
                <a16:creationId xmlns:a16="http://schemas.microsoft.com/office/drawing/2014/main" id="{E733B27F-3091-A79D-5207-3D3E1E978539}"/>
              </a:ext>
            </a:extLst>
          </p:cNvPr>
          <p:cNvPicPr>
            <a:picLocks noChangeAspect="1"/>
          </p:cNvPicPr>
          <p:nvPr/>
        </p:nvPicPr>
        <p:blipFill>
          <a:blip r:embed="rId4"/>
          <a:stretch>
            <a:fillRect/>
          </a:stretch>
        </p:blipFill>
        <p:spPr>
          <a:xfrm>
            <a:off x="6390422" y="2184937"/>
            <a:ext cx="2257740" cy="2838846"/>
          </a:xfrm>
          <a:prstGeom prst="rect">
            <a:avLst/>
          </a:prstGeom>
        </p:spPr>
      </p:pic>
      <p:sp>
        <p:nvSpPr>
          <p:cNvPr id="15" name="Rectangle: Rounded Corners 14">
            <a:extLst>
              <a:ext uri="{FF2B5EF4-FFF2-40B4-BE49-F238E27FC236}">
                <a16:creationId xmlns:a16="http://schemas.microsoft.com/office/drawing/2014/main" id="{A115297E-FAEC-A3B8-7191-DEE749AE9D65}"/>
              </a:ext>
            </a:extLst>
          </p:cNvPr>
          <p:cNvSpPr/>
          <p:nvPr/>
        </p:nvSpPr>
        <p:spPr>
          <a:xfrm>
            <a:off x="6452779" y="4129145"/>
            <a:ext cx="2133026" cy="385590"/>
          </a:xfrm>
          <a:prstGeom prst="roundRect">
            <a:avLst/>
          </a:prstGeom>
          <a:noFill/>
          <a:ln w="28575">
            <a:solidFill>
              <a:srgbClr val="FFC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71A03715-86C8-AE5A-1487-CC4843368F25}"/>
              </a:ext>
            </a:extLst>
          </p:cNvPr>
          <p:cNvSpPr txBox="1"/>
          <p:nvPr/>
        </p:nvSpPr>
        <p:spPr>
          <a:xfrm>
            <a:off x="6096000" y="6066689"/>
            <a:ext cx="589112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sng" strike="noStrike" kern="1200" cap="none" spc="0" normalizeH="0" baseline="0" noProof="0" dirty="0">
                <a:ln>
                  <a:noFill/>
                </a:ln>
                <a:solidFill>
                  <a:srgbClr val="146CAC"/>
                </a:solidFill>
                <a:effectLst/>
                <a:uLnTx/>
                <a:uFillTx/>
                <a:latin typeface="SegoeUI"/>
                <a:ea typeface="+mn-ea"/>
                <a:cs typeface="+mn-cs"/>
                <a:hlinkClick r:id="rId5"/>
              </a:rPr>
              <a:t>Save Outlook activities to your CRM with Sales Copilot</a:t>
            </a:r>
            <a:endParaRPr kumimoji="0" lang="en-CH"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6177707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3.75E-6 4.07407E-6 L 3.75E-6 0.03541 " pathEditMode="relative" rAng="0" ptsTypes="AA">
                                      <p:cBhvr>
                                        <p:cTn id="9" dur="700" spd="-100000" fill="hold"/>
                                        <p:tgtEl>
                                          <p:spTgt spid="5"/>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250"/>
                                  </p:stCondLst>
                                  <p:childTnLst>
                                    <p:animMotion origin="layout" path="M -4.58333E-6 4.81481E-6 L -0.0052 -0.00926 " pathEditMode="relative" rAng="0" ptsTypes="AA">
                                      <p:cBhvr>
                                        <p:cTn id="14" dur="750" spd="-100000" fill="hold"/>
                                        <p:tgtEl>
                                          <p:spTgt spid="2"/>
                                        </p:tgtEl>
                                        <p:attrNameLst>
                                          <p:attrName>ppt_x</p:attrName>
                                          <p:attrName>ppt_y</p:attrName>
                                        </p:attrNameLst>
                                      </p:cBhvr>
                                      <p:rCtr x="-260" y="-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5"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Two female employees review something on a laptop screen.">
            <a:extLst>
              <a:ext uri="{FF2B5EF4-FFF2-40B4-BE49-F238E27FC236}">
                <a16:creationId xmlns:a16="http://schemas.microsoft.com/office/drawing/2014/main" id="{C19C2BEE-D8AD-C044-9087-2B49CD324BD2}"/>
              </a:ext>
            </a:extLst>
          </p:cNvPr>
          <p:cNvPicPr>
            <a:picLocks noGrp="1" noChangeAspect="1"/>
          </p:cNvPicPr>
          <p:nvPr>
            <p:ph type="pic" sz="quarter" idx="10"/>
          </p:nvPr>
        </p:nvPicPr>
        <p:blipFill>
          <a:blip r:embed="rId3"/>
          <a:srcRect t="7813" b="7813"/>
          <a:stretch>
            <a:fillRect/>
          </a:stretch>
        </p:blipFill>
        <p:spPr/>
      </p:pic>
      <p:sp>
        <p:nvSpPr>
          <p:cNvPr id="3" name="Title 2">
            <a:extLst>
              <a:ext uri="{FF2B5EF4-FFF2-40B4-BE49-F238E27FC236}">
                <a16:creationId xmlns:a16="http://schemas.microsoft.com/office/drawing/2014/main" id="{02172050-F853-FA46-B323-2EBB94F4C648}"/>
              </a:ext>
            </a:extLst>
          </p:cNvPr>
          <p:cNvSpPr>
            <a:spLocks noGrp="1"/>
          </p:cNvSpPr>
          <p:nvPr>
            <p:ph type="title"/>
          </p:nvPr>
        </p:nvSpPr>
        <p:spPr/>
        <p:txBody>
          <a:bodyPr/>
          <a:lstStyle/>
          <a:p>
            <a:r>
              <a:rPr lang="en-US"/>
              <a:t>Core Experience</a:t>
            </a:r>
          </a:p>
        </p:txBody>
      </p:sp>
    </p:spTree>
    <p:extLst>
      <p:ext uri="{BB962C8B-B14F-4D97-AF65-F5344CB8AC3E}">
        <p14:creationId xmlns:p14="http://schemas.microsoft.com/office/powerpoint/2010/main" val="93010529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7360504-06EB-E4F9-EDB5-AEAB4DA10E9C}"/>
              </a:ext>
            </a:extLst>
          </p:cNvPr>
          <p:cNvSpPr txBox="1"/>
          <p:nvPr/>
        </p:nvSpPr>
        <p:spPr>
          <a:xfrm>
            <a:off x="633677" y="1576519"/>
            <a:ext cx="3335122" cy="4248665"/>
          </a:xfrm>
          <a:prstGeom prst="rect">
            <a:avLst/>
          </a:prstGeom>
          <a:noFill/>
        </p:spPr>
        <p:txBody>
          <a:bodyPr wrap="square" lIns="90000" tIns="46800" rIns="90000" bIns="46800" rtlCol="0">
            <a:spAutoFit/>
          </a:bodyPr>
          <a:lstStyle/>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Create new sales structure teams or channels with pre-pinned apps and predictable structure to </a:t>
            </a:r>
            <a:r>
              <a:rPr kumimoji="0" lang="en-GB" sz="1400" b="1" i="0" u="none" strike="noStrike" kern="1200" cap="none" spc="0" normalizeH="0" baseline="0" noProof="0">
                <a:ln>
                  <a:noFill/>
                </a:ln>
                <a:solidFill>
                  <a:srgbClr val="000000"/>
                </a:solidFill>
                <a:effectLst/>
                <a:uLnTx/>
                <a:uFillTx/>
                <a:latin typeface="Segoe UI" panose="020B0502040204020203" pitchFamily="34" charset="0"/>
                <a:ea typeface="+mn-ea"/>
                <a:cs typeface="+mn-cs"/>
              </a:rPr>
              <a:t>improve efficiency and collaboration </a:t>
            </a:r>
            <a:r>
              <a:rPr kumimoji="0" lang="en-GB"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within your organizations and with customers </a:t>
            </a:r>
            <a:r>
              <a:rPr kumimoji="0" lang="en-GB" sz="1400" b="1" i="0" u="none" strike="noStrike" kern="1200" cap="none" spc="0" normalizeH="0" baseline="0" noProof="0">
                <a:ln>
                  <a:noFill/>
                </a:ln>
                <a:solidFill>
                  <a:srgbClr val="000000"/>
                </a:solidFill>
                <a:effectLst/>
                <a:uLnTx/>
                <a:uFillTx/>
                <a:latin typeface="Segoe UI" panose="020B0502040204020203" pitchFamily="34" charset="0"/>
                <a:ea typeface="+mn-ea"/>
                <a:cs typeface="+mn-cs"/>
              </a:rPr>
              <a:t>via Teams shared channels</a:t>
            </a:r>
            <a:r>
              <a:rPr kumimoji="0" lang="en-GB"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 </a:t>
            </a:r>
          </a:p>
          <a:p>
            <a:pPr marL="0" marR="0" lvl="0" indent="0" algn="l" defTabSz="914400" rtl="0" eaLnBrk="1" fontAlgn="auto" latinLnBrk="0" hangingPunct="1">
              <a:lnSpc>
                <a:spcPct val="114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en-GB" sz="1400" b="1" i="0" u="none" strike="noStrike" kern="1200" cap="none" spc="0" normalizeH="0" baseline="0" noProof="0">
                <a:ln>
                  <a:noFill/>
                </a:ln>
                <a:solidFill>
                  <a:srgbClr val="000000"/>
                </a:solidFill>
                <a:effectLst/>
                <a:uLnTx/>
                <a:uFillTx/>
                <a:latin typeface="Segoe UI" panose="020B0502040204020203" pitchFamily="34" charset="0"/>
                <a:ea typeface="+mn-ea"/>
                <a:cs typeface="+mn-cs"/>
              </a:rPr>
              <a:t>Teams discoverable into the flow of work in Outlook </a:t>
            </a:r>
            <a:r>
              <a:rPr kumimoji="0" lang="en-GB"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with the Collaborate in Teams card helps sellers connect with the right people, data, and apps to close deals. </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endParaRPr kumimoji="0" lang="en-GB"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en-GB" sz="1400" b="1" i="0" u="none" strike="noStrike" kern="1200" cap="none" spc="0" normalizeH="0" baseline="0" noProof="0">
                <a:ln>
                  <a:noFill/>
                </a:ln>
                <a:solidFill>
                  <a:srgbClr val="000000"/>
                </a:solidFill>
                <a:effectLst/>
                <a:uLnTx/>
                <a:uFillTx/>
                <a:latin typeface="Segoe UI" panose="020B0502040204020203" pitchFamily="34" charset="0"/>
                <a:ea typeface="+mn-ea"/>
                <a:cs typeface="+mn-cs"/>
              </a:rPr>
              <a:t>Teams discoverable from Sales apps </a:t>
            </a:r>
            <a:r>
              <a:rPr kumimoji="0" lang="en-GB"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for Dynamics 365 customers</a:t>
            </a:r>
          </a:p>
        </p:txBody>
      </p:sp>
      <p:sp>
        <p:nvSpPr>
          <p:cNvPr id="14" name="TextBox 13">
            <a:extLst>
              <a:ext uri="{FF2B5EF4-FFF2-40B4-BE49-F238E27FC236}">
                <a16:creationId xmlns:a16="http://schemas.microsoft.com/office/drawing/2014/main" id="{A6536B7D-3583-CB9A-1316-7A1120279347}"/>
              </a:ext>
            </a:extLst>
          </p:cNvPr>
          <p:cNvSpPr txBox="1"/>
          <p:nvPr/>
        </p:nvSpPr>
        <p:spPr>
          <a:xfrm>
            <a:off x="493918" y="421979"/>
            <a:ext cx="661880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Collab Spaces – Teams Sales Templates</a:t>
            </a:r>
            <a:endParaRPr kumimoji="0" lang="en-IL" sz="2400" b="1" i="0" u="none" strike="noStrike" kern="1200" cap="none" spc="0" normalizeH="0" baseline="0" noProof="0">
              <a:ln>
                <a:noFill/>
              </a:ln>
              <a:solidFill>
                <a:srgbClr val="00B050"/>
              </a:solidFill>
              <a:effectLst/>
              <a:uLnTx/>
              <a:uFillTx/>
              <a:latin typeface="Segoe UI Semibold" panose="020B0502040204020203" pitchFamily="34" charset="0"/>
              <a:ea typeface="+mn-ea"/>
              <a:cs typeface="Segoe UI Semibold" panose="020B0502040204020203" pitchFamily="34" charset="0"/>
            </a:endParaRPr>
          </a:p>
        </p:txBody>
      </p:sp>
      <p:sp>
        <p:nvSpPr>
          <p:cNvPr id="33" name="TextBox 32">
            <a:extLst>
              <a:ext uri="{FF2B5EF4-FFF2-40B4-BE49-F238E27FC236}">
                <a16:creationId xmlns:a16="http://schemas.microsoft.com/office/drawing/2014/main" id="{3F9D4664-9622-DE40-D7A1-D3DF726C05E7}"/>
              </a:ext>
            </a:extLst>
          </p:cNvPr>
          <p:cNvSpPr txBox="1"/>
          <p:nvPr/>
        </p:nvSpPr>
        <p:spPr>
          <a:xfrm>
            <a:off x="10994065" y="10260419"/>
            <a:ext cx="65"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L" sz="2000" b="0" i="0" u="none" strike="noStrike" kern="1200" cap="none" spc="0" normalizeH="0" baseline="0" noProof="0" err="1">
              <a:ln>
                <a:noFill/>
              </a:ln>
              <a:solidFill>
                <a:srgbClr val="000000"/>
              </a:solidFill>
              <a:effectLst/>
              <a:uLnTx/>
              <a:uFillTx/>
              <a:latin typeface="Segoe UI"/>
              <a:ea typeface="+mn-ea"/>
              <a:cs typeface="+mn-cs"/>
            </a:endParaRPr>
          </a:p>
        </p:txBody>
      </p:sp>
      <p:sp>
        <p:nvSpPr>
          <p:cNvPr id="8" name="TextBox 7">
            <a:extLst>
              <a:ext uri="{FF2B5EF4-FFF2-40B4-BE49-F238E27FC236}">
                <a16:creationId xmlns:a16="http://schemas.microsoft.com/office/drawing/2014/main" id="{B61FB48C-64C6-465E-95F0-1F6C3820EF69}"/>
              </a:ext>
            </a:extLst>
          </p:cNvPr>
          <p:cNvSpPr txBox="1"/>
          <p:nvPr/>
        </p:nvSpPr>
        <p:spPr>
          <a:xfrm>
            <a:off x="498075" y="787236"/>
            <a:ext cx="10984040"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rgbClr val="00B050"/>
                </a:solidFill>
                <a:effectLst/>
                <a:uLnTx/>
                <a:uFillTx/>
                <a:latin typeface="Segoe UI" panose="020B0502040204020203" pitchFamily="34" charset="0"/>
                <a:ea typeface="+mn-ea"/>
                <a:cs typeface="Segoe UI" panose="020B0502040204020203" pitchFamily="34" charset="0"/>
              </a:rPr>
              <a:t>Sales is a team sport - structured Teams channels help sellers collaborate with colleagues and customers</a:t>
            </a:r>
          </a:p>
        </p:txBody>
      </p:sp>
      <p:sp>
        <p:nvSpPr>
          <p:cNvPr id="2" name="Rounded Rectangle 18">
            <a:extLst>
              <a:ext uri="{FF2B5EF4-FFF2-40B4-BE49-F238E27FC236}">
                <a16:creationId xmlns:a16="http://schemas.microsoft.com/office/drawing/2014/main" id="{6CC5BFA3-60D2-89E3-242F-162FFA65E783}"/>
              </a:ext>
              <a:ext uri="{C183D7F6-B498-43B3-948B-1728B52AA6E4}">
                <adec:decorative xmlns:adec="http://schemas.microsoft.com/office/drawing/2017/decorative" val="1"/>
              </a:ext>
            </a:extLst>
          </p:cNvPr>
          <p:cNvSpPr/>
          <p:nvPr/>
        </p:nvSpPr>
        <p:spPr bwMode="auto">
          <a:xfrm>
            <a:off x="9290002" y="485479"/>
            <a:ext cx="2522022" cy="540556"/>
          </a:xfrm>
          <a:prstGeom prst="roundRect">
            <a:avLst>
              <a:gd name="adj" fmla="val 9671"/>
            </a:avLst>
          </a:prstGeom>
          <a:solidFill>
            <a:srgbClr val="107C10"/>
          </a:solidFill>
          <a:ln>
            <a:noFill/>
            <a:headEnd type="none" w="med" len="med"/>
            <a:tailEnd type="none" w="med" len="med"/>
          </a:ln>
          <a:effectLst>
            <a:outerShdw blurRad="63500" dist="127000" dir="2700000" algn="ctr"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ounded Rectangle 18" descr="Generally available&#10;">
            <a:extLst>
              <a:ext uri="{FF2B5EF4-FFF2-40B4-BE49-F238E27FC236}">
                <a16:creationId xmlns:a16="http://schemas.microsoft.com/office/drawing/2014/main" id="{63A33801-C7FD-323D-FED0-F29323AFC481}"/>
              </a:ext>
            </a:extLst>
          </p:cNvPr>
          <p:cNvSpPr/>
          <p:nvPr/>
        </p:nvSpPr>
        <p:spPr bwMode="auto">
          <a:xfrm>
            <a:off x="9226502" y="421979"/>
            <a:ext cx="2522022" cy="540556"/>
          </a:xfrm>
          <a:prstGeom prst="roundRect">
            <a:avLst>
              <a:gd name="adj" fmla="val 9671"/>
            </a:avLst>
          </a:prstGeom>
          <a:blipFill>
            <a:blip r:embed="rId5"/>
            <a:stretch>
              <a:fillRect/>
            </a:stretch>
          </a:blipFill>
          <a:effectLst/>
          <a:scene3d>
            <a:camera prst="orthographicFront"/>
            <a:lightRig rig="contrasting" dir="t"/>
          </a:scene3d>
          <a:sp3d prstMaterial="flat">
            <a:bevelT w="57150" h="44450"/>
          </a:sp3d>
        </p:spPr>
        <p:txBody>
          <a:bodyPr wrap="square" lIns="118872" tIns="91440" rIns="118872" bIns="109728"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a:ln>
                  <a:noFill/>
                </a:ln>
                <a:gradFill flip="none" rotWithShape="1">
                  <a:gsLst>
                    <a:gs pos="25904">
                      <a:srgbClr val="2F2F2F"/>
                    </a:gs>
                    <a:gs pos="46000">
                      <a:srgbClr val="2F2F2F"/>
                    </a:gs>
                  </a:gsLst>
                  <a:lin ang="2700000" scaled="1"/>
                  <a:tileRect/>
                </a:gradFill>
                <a:effectLst/>
                <a:uLnTx/>
                <a:uFillTx/>
                <a:latin typeface="Segoe UI Semibold"/>
                <a:ea typeface="+mn-ea"/>
                <a:cs typeface="+mn-cs"/>
              </a:rPr>
              <a:t>General Availability</a:t>
            </a:r>
          </a:p>
        </p:txBody>
      </p:sp>
      <p:sp>
        <p:nvSpPr>
          <p:cNvPr id="7" name="TextBox 6">
            <a:extLst>
              <a:ext uri="{FF2B5EF4-FFF2-40B4-BE49-F238E27FC236}">
                <a16:creationId xmlns:a16="http://schemas.microsoft.com/office/drawing/2014/main" id="{F60BA7C3-0114-3B2F-1535-3548580ACAD1}"/>
              </a:ext>
            </a:extLst>
          </p:cNvPr>
          <p:cNvSpPr txBox="1"/>
          <p:nvPr/>
        </p:nvSpPr>
        <p:spPr>
          <a:xfrm>
            <a:off x="8338515" y="6091441"/>
            <a:ext cx="474768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Segoe UI"/>
                <a:ea typeface="+mn-ea"/>
                <a:cs typeface="+mn-cs"/>
                <a:hlinkClick r:id="rId6"/>
              </a:rPr>
              <a:t>Set up a team using account team template </a:t>
            </a:r>
            <a:r>
              <a:rPr kumimoji="0" lang="en-GB" sz="1200" b="0" i="0" u="none" strike="noStrike" kern="1200" cap="none" spc="0" normalizeH="0" baseline="0" noProof="0">
                <a:ln>
                  <a:noFill/>
                </a:ln>
                <a:solidFill>
                  <a:srgbClr val="000000"/>
                </a:solidFill>
                <a:effectLst/>
                <a:uLnTx/>
                <a:uFillTx/>
                <a:latin typeface="Segoe UI"/>
                <a:ea typeface="+mn-ea"/>
                <a:cs typeface="+mn-cs"/>
              </a:rPr>
              <a:t>&amp;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Segoe UI"/>
                <a:ea typeface="+mn-ea"/>
                <a:cs typeface="+mn-cs"/>
                <a:hlinkClick r:id="rId7"/>
              </a:rPr>
              <a:t>Set up a team using deal room template</a:t>
            </a:r>
            <a:endParaRPr kumimoji="0" lang="en-GB"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9" name="Screen Recording 8">
            <a:hlinkClick r:id="" action="ppaction://media"/>
            <a:extLst>
              <a:ext uri="{FF2B5EF4-FFF2-40B4-BE49-F238E27FC236}">
                <a16:creationId xmlns:a16="http://schemas.microsoft.com/office/drawing/2014/main" id="{769D24C8-BE4E-382B-AC83-964EB81309E8}"/>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236720" y="1285145"/>
            <a:ext cx="7391400" cy="4524375"/>
          </a:xfrm>
          <a:prstGeom prst="rect">
            <a:avLst/>
          </a:prstGeom>
        </p:spPr>
      </p:pic>
    </p:spTree>
    <p:extLst>
      <p:ext uri="{BB962C8B-B14F-4D97-AF65-F5344CB8AC3E}">
        <p14:creationId xmlns:p14="http://schemas.microsoft.com/office/powerpoint/2010/main" val="42278641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3.75E-6 4.07407E-6 L 3.75E-6 0.03541 " pathEditMode="relative" rAng="0" ptsTypes="AA">
                                      <p:cBhvr>
                                        <p:cTn id="9" dur="700" spd="-100000" fill="hold"/>
                                        <p:tgtEl>
                                          <p:spTgt spid="5"/>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250"/>
                                  </p:stCondLst>
                                  <p:childTnLst>
                                    <p:animMotion origin="layout" path="M -4.58333E-6 4.81481E-6 L -0.0052 -0.00926 " pathEditMode="relative" rAng="0" ptsTypes="AA">
                                      <p:cBhvr>
                                        <p:cTn id="14" dur="750" spd="-100000" fill="hold"/>
                                        <p:tgtEl>
                                          <p:spTgt spid="2"/>
                                        </p:tgtEl>
                                        <p:attrNameLst>
                                          <p:attrName>ppt_x</p:attrName>
                                          <p:attrName>ppt_y</p:attrName>
                                        </p:attrNameLst>
                                      </p:cBhvr>
                                      <p:rCtr x="-260" y="-463"/>
                                    </p:animMotion>
                                  </p:childTnLst>
                                </p:cTn>
                              </p:par>
                            </p:childTnLst>
                          </p:cTn>
                        </p:par>
                        <p:par>
                          <p:cTn id="15" fill="hold">
                            <p:stCondLst>
                              <p:cond delay="1000"/>
                            </p:stCondLst>
                            <p:childTnLst>
                              <p:par>
                                <p:cTn id="16" presetID="1" presetClass="mediacall" presetSubtype="0" fill="hold" nodeType="afterEffect">
                                  <p:stCondLst>
                                    <p:cond delay="0"/>
                                  </p:stCondLst>
                                  <p:childTnLst>
                                    <p:cmd type="call" cmd="playFrom(0.0)">
                                      <p:cBhvr>
                                        <p:cTn id="17" dur="5304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8" fill="hold" display="0">
                  <p:stCondLst>
                    <p:cond delay="indefinite"/>
                  </p:stCondLst>
                </p:cTn>
                <p:tgtEl>
                  <p:spTgt spid="9"/>
                </p:tgtEl>
              </p:cMediaNode>
            </p:video>
            <p:seq concurrent="1" nextAc="seek">
              <p:cTn id="19" restart="whenNotActive" fill="hold" evtFilter="cancelBubble" nodeType="interactiveSeq">
                <p:stCondLst>
                  <p:cond evt="onClick" delay="0">
                    <p:tgtEl>
                      <p:spTgt spid="9"/>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9"/>
                                        </p:tgtEl>
                                      </p:cBhvr>
                                    </p:cmd>
                                  </p:childTnLst>
                                </p:cTn>
                              </p:par>
                            </p:childTnLst>
                          </p:cTn>
                        </p:par>
                      </p:childTnLst>
                    </p:cTn>
                  </p:par>
                </p:childTnLst>
              </p:cTn>
              <p:nextCondLst>
                <p:cond evt="onClick" delay="0">
                  <p:tgtEl>
                    <p:spTgt spid="9"/>
                  </p:tgtEl>
                </p:cond>
              </p:nextCondLst>
            </p:seq>
          </p:childTnLst>
        </p:cTn>
      </p:par>
    </p:tnLst>
    <p:bldLst>
      <p:bldP spid="2" grpId="0" animBg="1"/>
      <p:bldP spid="2" grpId="1" animBg="1"/>
      <p:bldP spid="5" grpId="0" animBg="1"/>
      <p:bldP spid="5"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7360504-06EB-E4F9-EDB5-AEAB4DA10E9C}"/>
              </a:ext>
            </a:extLst>
          </p:cNvPr>
          <p:cNvSpPr txBox="1"/>
          <p:nvPr/>
        </p:nvSpPr>
        <p:spPr>
          <a:xfrm>
            <a:off x="573541" y="1414103"/>
            <a:ext cx="3335122" cy="5125828"/>
          </a:xfrm>
          <a:prstGeom prst="rect">
            <a:avLst/>
          </a:prstGeom>
          <a:noFill/>
        </p:spPr>
        <p:txBody>
          <a:bodyPr wrap="square" lIns="90000" tIns="46800" rIns="90000" bIns="46800" rtlCol="0">
            <a:spAutoFit/>
          </a:bodyPr>
          <a:lstStyle/>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en-GB" sz="1400" b="1" i="0" u="none" strike="noStrike" kern="1200" cap="none" spc="0" normalizeH="0" baseline="0" noProof="0">
                <a:ln>
                  <a:noFill/>
                </a:ln>
                <a:solidFill>
                  <a:srgbClr val="000000"/>
                </a:solidFill>
                <a:effectLst/>
                <a:uLnTx/>
                <a:uFillTx/>
                <a:latin typeface="Segoe UI" panose="020B0502040204020203" pitchFamily="34" charset="0"/>
                <a:ea typeface="+mn-ea"/>
                <a:cs typeface="+mn-cs"/>
              </a:rPr>
              <a:t>Configured</a:t>
            </a:r>
            <a:r>
              <a:rPr kumimoji="0" lang="en-GB"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 and </a:t>
            </a:r>
            <a:r>
              <a:rPr kumimoji="0" lang="en-GB" sz="1400" b="1" i="0" u="none" strike="noStrike" kern="1200" cap="none" spc="0" normalizeH="0" baseline="0" noProof="0">
                <a:ln>
                  <a:noFill/>
                </a:ln>
                <a:solidFill>
                  <a:srgbClr val="000000"/>
                </a:solidFill>
                <a:effectLst/>
                <a:uLnTx/>
                <a:uFillTx/>
                <a:latin typeface="Segoe UI" panose="020B0502040204020203" pitchFamily="34" charset="0"/>
                <a:ea typeface="+mn-ea"/>
                <a:cs typeface="+mn-cs"/>
              </a:rPr>
              <a:t>customized</a:t>
            </a:r>
            <a:r>
              <a:rPr kumimoji="0" lang="en-GB"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 key fields when </a:t>
            </a:r>
            <a:r>
              <a:rPr kumimoji="0" lang="en-GB" sz="1400" b="1" i="0" u="none" strike="noStrike" kern="1200" cap="none" spc="0" normalizeH="0" baseline="0" noProof="0">
                <a:ln>
                  <a:noFill/>
                </a:ln>
                <a:solidFill>
                  <a:srgbClr val="000000"/>
                </a:solidFill>
                <a:effectLst/>
                <a:uLnTx/>
                <a:uFillTx/>
                <a:latin typeface="Segoe UI" panose="020B0502040204020203" pitchFamily="34" charset="0"/>
                <a:ea typeface="+mn-ea"/>
                <a:cs typeface="+mn-cs"/>
              </a:rPr>
              <a:t>searching</a:t>
            </a:r>
            <a:r>
              <a:rPr kumimoji="0" lang="en-GB"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 for records while editing or creating new records</a:t>
            </a:r>
          </a:p>
          <a:p>
            <a:pPr marL="742950" marR="0" lvl="1"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srgbClr val="161616"/>
                </a:solidFill>
                <a:effectLst/>
                <a:uLnTx/>
                <a:uFillTx/>
                <a:latin typeface="Segoe UI" panose="020B0502040204020203" pitchFamily="34" charset="0"/>
                <a:ea typeface="+mn-ea"/>
                <a:cs typeface="+mn-cs"/>
              </a:rPr>
              <a:t>In </a:t>
            </a:r>
            <a:r>
              <a:rPr kumimoji="0" lang="en-GB" sz="1200" b="1" i="0" u="none" strike="noStrike" kern="1200" cap="none" spc="0" normalizeH="0" baseline="0" noProof="0">
                <a:ln>
                  <a:noFill/>
                </a:ln>
                <a:solidFill>
                  <a:srgbClr val="161616"/>
                </a:solidFill>
                <a:effectLst/>
                <a:uLnTx/>
                <a:uFillTx/>
                <a:latin typeface="Segoe UI" panose="020B0502040204020203" pitchFamily="34" charset="0"/>
                <a:ea typeface="+mn-ea"/>
                <a:cs typeface="+mn-cs"/>
              </a:rPr>
              <a:t>Dynamics 365</a:t>
            </a:r>
            <a:r>
              <a:rPr kumimoji="0" lang="en-GB" sz="1200" b="0" i="0" u="none" strike="noStrike" kern="1200" cap="none" spc="0" normalizeH="0" baseline="0" noProof="0">
                <a:ln>
                  <a:noFill/>
                </a:ln>
                <a:solidFill>
                  <a:srgbClr val="161616"/>
                </a:solidFill>
                <a:effectLst/>
                <a:uLnTx/>
                <a:uFillTx/>
                <a:latin typeface="Segoe UI" panose="020B0502040204020203" pitchFamily="34" charset="0"/>
                <a:ea typeface="+mn-ea"/>
                <a:cs typeface="+mn-cs"/>
              </a:rPr>
              <a:t>, the search behaviour for connected records depends on </a:t>
            </a:r>
            <a:r>
              <a:rPr kumimoji="0" lang="en-GB" sz="1200" b="1" i="0" u="none" strike="noStrike" kern="1200" cap="none" spc="0" normalizeH="0" baseline="0" noProof="0">
                <a:ln>
                  <a:noFill/>
                </a:ln>
                <a:solidFill>
                  <a:srgbClr val="161616"/>
                </a:solidFill>
                <a:effectLst/>
                <a:uLnTx/>
                <a:uFillTx/>
                <a:latin typeface="Segoe UI" panose="020B0502040204020203" pitchFamily="34" charset="0"/>
                <a:ea typeface="+mn-ea"/>
                <a:cs typeface="+mn-cs"/>
              </a:rPr>
              <a:t>Dataverse search </a:t>
            </a:r>
            <a:r>
              <a:rPr kumimoji="0" lang="en-GB" sz="1200" b="0" i="0" u="none" strike="noStrike" kern="1200" cap="none" spc="0" normalizeH="0" baseline="0" noProof="0">
                <a:ln>
                  <a:noFill/>
                </a:ln>
                <a:solidFill>
                  <a:srgbClr val="161616"/>
                </a:solidFill>
                <a:effectLst/>
                <a:uLnTx/>
                <a:uFillTx/>
                <a:latin typeface="Segoe UI" panose="020B0502040204020203" pitchFamily="34" charset="0"/>
                <a:ea typeface="+mn-ea"/>
                <a:cs typeface="+mn-cs"/>
              </a:rPr>
              <a:t>if enabled, otherwise on the </a:t>
            </a:r>
            <a:r>
              <a:rPr kumimoji="0" lang="en-GB" sz="1200" b="1" i="0" u="none" strike="noStrike" kern="1200" cap="none" spc="0" normalizeH="0" baseline="0" noProof="0">
                <a:ln>
                  <a:noFill/>
                </a:ln>
                <a:solidFill>
                  <a:srgbClr val="161616"/>
                </a:solidFill>
                <a:effectLst/>
                <a:uLnTx/>
                <a:uFillTx/>
                <a:latin typeface="Segoe UI" panose="020B0502040204020203" pitchFamily="34" charset="0"/>
                <a:ea typeface="+mn-ea"/>
                <a:cs typeface="+mn-cs"/>
              </a:rPr>
              <a:t>quick find view</a:t>
            </a:r>
            <a:r>
              <a:rPr kumimoji="0" lang="en-GB" sz="1200" b="0" i="0" u="none" strike="noStrike" kern="1200" cap="none" spc="0" normalizeH="0" baseline="0" noProof="0">
                <a:ln>
                  <a:noFill/>
                </a:ln>
                <a:solidFill>
                  <a:srgbClr val="161616"/>
                </a:solidFill>
                <a:effectLst/>
                <a:uLnTx/>
                <a:uFillTx/>
                <a:latin typeface="Segoe UI" panose="020B0502040204020203" pitchFamily="34" charset="0"/>
                <a:ea typeface="+mn-ea"/>
                <a:cs typeface="+mn-cs"/>
              </a:rPr>
              <a:t>.</a:t>
            </a:r>
          </a:p>
          <a:p>
            <a:pPr marL="742950" marR="0" lvl="1"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srgbClr val="161616"/>
                </a:solidFill>
                <a:effectLst/>
                <a:uLnTx/>
                <a:uFillTx/>
                <a:latin typeface="Segoe UI" panose="020B0502040204020203" pitchFamily="34" charset="0"/>
                <a:ea typeface="+mn-ea"/>
                <a:cs typeface="+mn-cs"/>
              </a:rPr>
              <a:t>In </a:t>
            </a:r>
            <a:r>
              <a:rPr kumimoji="0" lang="en-GB" sz="1200" b="1" i="0" u="none" strike="noStrike" kern="1200" cap="none" spc="0" normalizeH="0" baseline="0" noProof="0">
                <a:ln>
                  <a:noFill/>
                </a:ln>
                <a:solidFill>
                  <a:srgbClr val="161616"/>
                </a:solidFill>
                <a:effectLst/>
                <a:uLnTx/>
                <a:uFillTx/>
                <a:latin typeface="Segoe UI" panose="020B0502040204020203" pitchFamily="34" charset="0"/>
                <a:ea typeface="+mn-ea"/>
                <a:cs typeface="+mn-cs"/>
              </a:rPr>
              <a:t>Salesforce</a:t>
            </a:r>
            <a:r>
              <a:rPr kumimoji="0" lang="en-GB" sz="1200" b="0" i="0" u="none" strike="noStrike" kern="1200" cap="none" spc="0" normalizeH="0" baseline="0" noProof="0">
                <a:ln>
                  <a:noFill/>
                </a:ln>
                <a:solidFill>
                  <a:srgbClr val="161616"/>
                </a:solidFill>
                <a:effectLst/>
                <a:uLnTx/>
                <a:uFillTx/>
                <a:latin typeface="Segoe UI" panose="020B0502040204020203" pitchFamily="34" charset="0"/>
                <a:ea typeface="+mn-ea"/>
                <a:cs typeface="+mn-cs"/>
              </a:rPr>
              <a:t>, the search is performed on the </a:t>
            </a:r>
            <a:r>
              <a:rPr kumimoji="0" lang="en-GB" sz="1200" b="1" i="0" u="none" strike="noStrike" kern="1200" cap="none" spc="0" normalizeH="0" baseline="0" noProof="0">
                <a:ln>
                  <a:noFill/>
                </a:ln>
                <a:solidFill>
                  <a:srgbClr val="161616"/>
                </a:solidFill>
                <a:effectLst/>
                <a:uLnTx/>
                <a:uFillTx/>
                <a:latin typeface="Segoe UI" panose="020B0502040204020203" pitchFamily="34" charset="0"/>
                <a:ea typeface="+mn-ea"/>
                <a:cs typeface="+mn-cs"/>
              </a:rPr>
              <a:t>name </a:t>
            </a:r>
            <a:r>
              <a:rPr kumimoji="0" lang="en-GB" sz="1200" b="0" i="0" u="none" strike="noStrike" kern="1200" cap="none" spc="0" normalizeH="0" baseline="0" noProof="0">
                <a:ln>
                  <a:noFill/>
                </a:ln>
                <a:solidFill>
                  <a:srgbClr val="161616"/>
                </a:solidFill>
                <a:effectLst/>
                <a:uLnTx/>
                <a:uFillTx/>
                <a:latin typeface="Segoe UI" panose="020B0502040204020203" pitchFamily="34" charset="0"/>
                <a:ea typeface="+mn-ea"/>
                <a:cs typeface="+mn-cs"/>
              </a:rPr>
              <a:t>and the </a:t>
            </a:r>
            <a:r>
              <a:rPr kumimoji="0" lang="en-GB" sz="1200" b="1" i="0" u="none" strike="noStrike" kern="1200" cap="none" spc="0" normalizeH="0" baseline="0" noProof="0">
                <a:ln>
                  <a:noFill/>
                </a:ln>
                <a:solidFill>
                  <a:srgbClr val="161616"/>
                </a:solidFill>
                <a:effectLst/>
                <a:uLnTx/>
                <a:uFillTx/>
                <a:latin typeface="Segoe UI" panose="020B0502040204020203" pitchFamily="34" charset="0"/>
                <a:ea typeface="+mn-ea"/>
                <a:cs typeface="+mn-cs"/>
              </a:rPr>
              <a:t>additional fields selected for the mini view</a:t>
            </a:r>
            <a:r>
              <a:rPr kumimoji="0" lang="en-GB" sz="1200" b="0" i="0" u="none" strike="noStrike" kern="1200" cap="none" spc="0" normalizeH="0" baseline="0" noProof="0">
                <a:ln>
                  <a:noFill/>
                </a:ln>
                <a:solidFill>
                  <a:srgbClr val="161616"/>
                </a:solidFill>
                <a:effectLst/>
                <a:uLnTx/>
                <a:uFillTx/>
                <a:latin typeface="Segoe UI" panose="020B0502040204020203" pitchFamily="34" charset="0"/>
                <a:ea typeface="+mn-ea"/>
                <a:cs typeface="+mn-cs"/>
              </a:rPr>
              <a:t>.</a:t>
            </a:r>
          </a:p>
          <a:p>
            <a:pPr marL="457200" marR="0" lvl="1" indent="0" algn="l" defTabSz="914400" rtl="0" eaLnBrk="1" fontAlgn="auto" latinLnBrk="0" hangingPunct="1">
              <a:lnSpc>
                <a:spcPct val="114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161616"/>
              </a:solidFill>
              <a:effectLst/>
              <a:uLnTx/>
              <a:uFillTx/>
              <a:latin typeface="Segoe UI" panose="020B0502040204020203" pitchFamily="34" charset="0"/>
              <a:ea typeface="+mn-ea"/>
              <a:cs typeface="+mn-cs"/>
            </a:endParaRP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a:ln>
                  <a:noFill/>
                </a:ln>
                <a:solidFill>
                  <a:srgbClr val="161616"/>
                </a:solidFill>
                <a:effectLst/>
                <a:uLnTx/>
                <a:uFillTx/>
                <a:latin typeface="Segoe UI" panose="020B0502040204020203" pitchFamily="34" charset="0"/>
                <a:ea typeface="+mn-ea"/>
                <a:cs typeface="+mn-cs"/>
              </a:rPr>
              <a:t>For </a:t>
            </a:r>
            <a:r>
              <a:rPr kumimoji="0" lang="en-GB" sz="1400" b="1" i="0" u="none" strike="noStrike" kern="1200" cap="none" spc="0" normalizeH="0" baseline="0" noProof="0">
                <a:ln>
                  <a:noFill/>
                </a:ln>
                <a:solidFill>
                  <a:srgbClr val="161616"/>
                </a:solidFill>
                <a:effectLst/>
                <a:uLnTx/>
                <a:uFillTx/>
                <a:latin typeface="Segoe UI" panose="020B0502040204020203" pitchFamily="34" charset="0"/>
                <a:ea typeface="+mn-ea"/>
                <a:cs typeface="+mn-cs"/>
              </a:rPr>
              <a:t>search results, key fields are displayed</a:t>
            </a:r>
            <a:r>
              <a:rPr kumimoji="0" lang="en-GB" sz="1400" b="0" i="0" u="none" strike="noStrike" kern="1200" cap="none" spc="0" normalizeH="0" baseline="0" noProof="0">
                <a:ln>
                  <a:noFill/>
                </a:ln>
                <a:solidFill>
                  <a:srgbClr val="161616"/>
                </a:solidFill>
                <a:effectLst/>
                <a:uLnTx/>
                <a:uFillTx/>
                <a:latin typeface="Segoe UI" panose="020B0502040204020203" pitchFamily="34" charset="0"/>
                <a:ea typeface="+mn-ea"/>
                <a:cs typeface="+mn-cs"/>
              </a:rPr>
              <a:t>, if they are not empty, along with the name of the record in the search results.</a:t>
            </a:r>
            <a:endParaRPr kumimoji="0" lang="en-GB"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14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This is available in the </a:t>
            </a:r>
            <a:r>
              <a:rPr kumimoji="0" lang="en-GB" sz="1400" b="1" i="0" u="none" strike="noStrike" kern="1200" cap="none" spc="0" normalizeH="0" baseline="0" noProof="0">
                <a:ln>
                  <a:noFill/>
                </a:ln>
                <a:solidFill>
                  <a:srgbClr val="000000"/>
                </a:solidFill>
                <a:effectLst/>
                <a:uLnTx/>
                <a:uFillTx/>
                <a:latin typeface="Segoe UI" panose="020B0502040204020203" pitchFamily="34" charset="0"/>
                <a:ea typeface="+mn-ea"/>
                <a:cs typeface="+mn-cs"/>
              </a:rPr>
              <a:t>Save to CRM </a:t>
            </a:r>
            <a:r>
              <a:rPr kumimoji="0" lang="en-GB"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flow, and </a:t>
            </a:r>
            <a:r>
              <a:rPr kumimoji="0" lang="en-GB" sz="1400" b="1" i="0" u="none" strike="noStrike" kern="1200" cap="none" spc="0" normalizeH="0" baseline="0" noProof="0">
                <a:ln>
                  <a:noFill/>
                </a:ln>
                <a:solidFill>
                  <a:srgbClr val="000000"/>
                </a:solidFill>
                <a:effectLst/>
                <a:uLnTx/>
                <a:uFillTx/>
                <a:latin typeface="Segoe UI" panose="020B0502040204020203" pitchFamily="34" charset="0"/>
                <a:ea typeface="+mn-ea"/>
                <a:cs typeface="+mn-cs"/>
              </a:rPr>
              <a:t>Teams</a:t>
            </a:r>
            <a:r>
              <a:rPr kumimoji="0" lang="en-GB"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 </a:t>
            </a:r>
            <a:r>
              <a:rPr kumimoji="0" lang="en-GB" sz="1400" b="1" i="0" u="none" strike="noStrike" kern="1200" cap="none" spc="0" normalizeH="0" baseline="0" noProof="0">
                <a:ln>
                  <a:noFill/>
                </a:ln>
                <a:solidFill>
                  <a:srgbClr val="000000"/>
                </a:solidFill>
                <a:effectLst/>
                <a:uLnTx/>
                <a:uFillTx/>
                <a:latin typeface="Segoe UI" panose="020B0502040204020203" pitchFamily="34" charset="0"/>
                <a:ea typeface="+mn-ea"/>
                <a:cs typeface="+mn-cs"/>
              </a:rPr>
              <a:t>messaging</a:t>
            </a:r>
            <a:r>
              <a:rPr kumimoji="0" lang="en-GB"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 extensions.</a:t>
            </a:r>
            <a:endPar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4" name="TextBox 13">
            <a:extLst>
              <a:ext uri="{FF2B5EF4-FFF2-40B4-BE49-F238E27FC236}">
                <a16:creationId xmlns:a16="http://schemas.microsoft.com/office/drawing/2014/main" id="{A6536B7D-3583-CB9A-1316-7A1120279347}"/>
              </a:ext>
            </a:extLst>
          </p:cNvPr>
          <p:cNvSpPr txBox="1"/>
          <p:nvPr/>
        </p:nvSpPr>
        <p:spPr>
          <a:xfrm>
            <a:off x="493918" y="421979"/>
            <a:ext cx="412041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Entity Search Improvements</a:t>
            </a:r>
            <a:endParaRPr kumimoji="0" lang="en-IL" sz="2400" b="1" i="0" u="none" strike="noStrike" kern="1200" cap="none" spc="0" normalizeH="0" baseline="0" noProof="0">
              <a:ln>
                <a:noFill/>
              </a:ln>
              <a:solidFill>
                <a:srgbClr val="00B050"/>
              </a:solidFill>
              <a:effectLst/>
              <a:uLnTx/>
              <a:uFillTx/>
              <a:latin typeface="Segoe UI Semibold" panose="020B0502040204020203" pitchFamily="34" charset="0"/>
              <a:ea typeface="+mn-ea"/>
              <a:cs typeface="Segoe UI Semibold" panose="020B0502040204020203" pitchFamily="34" charset="0"/>
            </a:endParaRPr>
          </a:p>
        </p:txBody>
      </p:sp>
      <p:sp>
        <p:nvSpPr>
          <p:cNvPr id="33" name="TextBox 32">
            <a:extLst>
              <a:ext uri="{FF2B5EF4-FFF2-40B4-BE49-F238E27FC236}">
                <a16:creationId xmlns:a16="http://schemas.microsoft.com/office/drawing/2014/main" id="{3F9D4664-9622-DE40-D7A1-D3DF726C05E7}"/>
              </a:ext>
            </a:extLst>
          </p:cNvPr>
          <p:cNvSpPr txBox="1"/>
          <p:nvPr/>
        </p:nvSpPr>
        <p:spPr>
          <a:xfrm>
            <a:off x="10994065" y="10260419"/>
            <a:ext cx="65"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L" sz="2000" b="0" i="0" u="none" strike="noStrike" kern="1200" cap="none" spc="0" normalizeH="0" baseline="0" noProof="0" err="1">
              <a:ln>
                <a:noFill/>
              </a:ln>
              <a:solidFill>
                <a:srgbClr val="000000"/>
              </a:solidFill>
              <a:effectLst/>
              <a:uLnTx/>
              <a:uFillTx/>
              <a:latin typeface="Segoe UI"/>
              <a:ea typeface="+mn-ea"/>
              <a:cs typeface="+mn-cs"/>
            </a:endParaRPr>
          </a:p>
        </p:txBody>
      </p:sp>
      <p:sp>
        <p:nvSpPr>
          <p:cNvPr id="8" name="TextBox 7">
            <a:extLst>
              <a:ext uri="{FF2B5EF4-FFF2-40B4-BE49-F238E27FC236}">
                <a16:creationId xmlns:a16="http://schemas.microsoft.com/office/drawing/2014/main" id="{B61FB48C-64C6-465E-95F0-1F6C3820EF69}"/>
              </a:ext>
            </a:extLst>
          </p:cNvPr>
          <p:cNvSpPr txBox="1"/>
          <p:nvPr/>
        </p:nvSpPr>
        <p:spPr>
          <a:xfrm>
            <a:off x="498075" y="787236"/>
            <a:ext cx="10984040"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B050"/>
                </a:solidFill>
                <a:effectLst/>
                <a:uLnTx/>
                <a:uFillTx/>
                <a:latin typeface="Segoe UI" panose="020B0502040204020203" pitchFamily="34" charset="0"/>
                <a:ea typeface="+mn-ea"/>
                <a:cs typeface="Segoe UI" panose="020B0502040204020203" pitchFamily="34" charset="0"/>
              </a:rPr>
              <a:t>Search enhancements that assist with entity disambiguation in key scenarios like entity create/edit and ‘Save to CRM’ flows</a:t>
            </a:r>
          </a:p>
        </p:txBody>
      </p:sp>
      <p:sp>
        <p:nvSpPr>
          <p:cNvPr id="2" name="Rounded Rectangle 18">
            <a:extLst>
              <a:ext uri="{FF2B5EF4-FFF2-40B4-BE49-F238E27FC236}">
                <a16:creationId xmlns:a16="http://schemas.microsoft.com/office/drawing/2014/main" id="{6CC5BFA3-60D2-89E3-242F-162FFA65E783}"/>
              </a:ext>
              <a:ext uri="{C183D7F6-B498-43B3-948B-1728B52AA6E4}">
                <adec:decorative xmlns:adec="http://schemas.microsoft.com/office/drawing/2017/decorative" val="1"/>
              </a:ext>
            </a:extLst>
          </p:cNvPr>
          <p:cNvSpPr/>
          <p:nvPr/>
        </p:nvSpPr>
        <p:spPr bwMode="auto">
          <a:xfrm>
            <a:off x="9290002" y="485479"/>
            <a:ext cx="2522022" cy="540556"/>
          </a:xfrm>
          <a:prstGeom prst="roundRect">
            <a:avLst>
              <a:gd name="adj" fmla="val 9671"/>
            </a:avLst>
          </a:prstGeom>
          <a:solidFill>
            <a:srgbClr val="107C10"/>
          </a:solidFill>
          <a:ln>
            <a:noFill/>
            <a:headEnd type="none" w="med" len="med"/>
            <a:tailEnd type="none" w="med" len="med"/>
          </a:ln>
          <a:effectLst>
            <a:outerShdw blurRad="63500" dist="127000" dir="2700000" algn="ctr"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ounded Rectangle 18" descr="Generally available&#10;">
            <a:extLst>
              <a:ext uri="{FF2B5EF4-FFF2-40B4-BE49-F238E27FC236}">
                <a16:creationId xmlns:a16="http://schemas.microsoft.com/office/drawing/2014/main" id="{63A33801-C7FD-323D-FED0-F29323AFC481}"/>
              </a:ext>
            </a:extLst>
          </p:cNvPr>
          <p:cNvSpPr/>
          <p:nvPr/>
        </p:nvSpPr>
        <p:spPr bwMode="auto">
          <a:xfrm>
            <a:off x="9226502" y="421979"/>
            <a:ext cx="2522022" cy="540556"/>
          </a:xfrm>
          <a:prstGeom prst="roundRect">
            <a:avLst>
              <a:gd name="adj" fmla="val 9671"/>
            </a:avLst>
          </a:prstGeom>
          <a:blipFill>
            <a:blip r:embed="rId7"/>
            <a:stretch>
              <a:fillRect/>
            </a:stretch>
          </a:blipFill>
          <a:effectLst/>
          <a:scene3d>
            <a:camera prst="orthographicFront"/>
            <a:lightRig rig="contrasting" dir="t"/>
          </a:scene3d>
          <a:sp3d prstMaterial="flat">
            <a:bevelT w="57150" h="44450"/>
          </a:sp3d>
        </p:spPr>
        <p:txBody>
          <a:bodyPr wrap="square" lIns="118872" tIns="91440" rIns="118872" bIns="109728"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a:ln>
                  <a:noFill/>
                </a:ln>
                <a:gradFill flip="none" rotWithShape="1">
                  <a:gsLst>
                    <a:gs pos="25904">
                      <a:srgbClr val="2F2F2F"/>
                    </a:gs>
                    <a:gs pos="46000">
                      <a:srgbClr val="2F2F2F"/>
                    </a:gs>
                  </a:gsLst>
                  <a:lin ang="2700000" scaled="1"/>
                  <a:tileRect/>
                </a:gradFill>
                <a:effectLst/>
                <a:uLnTx/>
                <a:uFillTx/>
                <a:latin typeface="Segoe UI Semibold"/>
                <a:ea typeface="+mn-ea"/>
                <a:cs typeface="+mn-cs"/>
              </a:rPr>
              <a:t>General Availability</a:t>
            </a:r>
          </a:p>
        </p:txBody>
      </p:sp>
      <p:sp>
        <p:nvSpPr>
          <p:cNvPr id="7" name="TextBox 6">
            <a:extLst>
              <a:ext uri="{FF2B5EF4-FFF2-40B4-BE49-F238E27FC236}">
                <a16:creationId xmlns:a16="http://schemas.microsoft.com/office/drawing/2014/main" id="{F60BA7C3-0114-3B2F-1535-3548580ACAD1}"/>
              </a:ext>
            </a:extLst>
          </p:cNvPr>
          <p:cNvSpPr txBox="1"/>
          <p:nvPr/>
        </p:nvSpPr>
        <p:spPr>
          <a:xfrm>
            <a:off x="7909983" y="6519446"/>
            <a:ext cx="4747684"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0000"/>
                </a:solidFill>
                <a:effectLst/>
                <a:uLnTx/>
                <a:uFillTx/>
                <a:latin typeface="Segoe UI"/>
                <a:ea typeface="+mn-ea"/>
                <a:cs typeface="+mn-cs"/>
                <a:hlinkClick r:id="rId8"/>
              </a:rPr>
              <a:t>Customize forms and fields | Microsoft Learn</a:t>
            </a:r>
            <a:endParaRPr kumimoji="0" lang="en-GB" sz="1600" b="0" i="0" u="none" strike="noStrike" kern="1200" cap="none" spc="0" normalizeH="0" baseline="0" noProof="0">
              <a:ln>
                <a:noFill/>
              </a:ln>
              <a:solidFill>
                <a:srgbClr val="000000"/>
              </a:solidFill>
              <a:effectLst/>
              <a:uLnTx/>
              <a:uFillTx/>
              <a:latin typeface="Segoe UI"/>
              <a:ea typeface="+mn-ea"/>
              <a:cs typeface="+mn-cs"/>
            </a:endParaRPr>
          </a:p>
        </p:txBody>
      </p:sp>
      <p:pic>
        <p:nvPicPr>
          <p:cNvPr id="17" name="Screen Recording 16">
            <a:hlinkClick r:id="" action="ppaction://media"/>
            <a:extLst>
              <a:ext uri="{FF2B5EF4-FFF2-40B4-BE49-F238E27FC236}">
                <a16:creationId xmlns:a16="http://schemas.microsoft.com/office/drawing/2014/main" id="{F2969C50-0D2F-DBDC-A91F-7DC049680622}"/>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4168826" y="1468818"/>
            <a:ext cx="2223443" cy="3726616"/>
          </a:xfrm>
          <a:prstGeom prst="rect">
            <a:avLst/>
          </a:prstGeom>
        </p:spPr>
      </p:pic>
      <p:pic>
        <p:nvPicPr>
          <p:cNvPr id="19" name="Screen Recording 18">
            <a:hlinkClick r:id="" action="ppaction://media"/>
            <a:extLst>
              <a:ext uri="{FF2B5EF4-FFF2-40B4-BE49-F238E27FC236}">
                <a16:creationId xmlns:a16="http://schemas.microsoft.com/office/drawing/2014/main" id="{E226F3C1-7CF7-691D-4BF1-C4F7BA2A089A}"/>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6721427" y="1327792"/>
            <a:ext cx="5010150" cy="4419600"/>
          </a:xfrm>
          <a:prstGeom prst="rect">
            <a:avLst/>
          </a:prstGeom>
        </p:spPr>
      </p:pic>
    </p:spTree>
    <p:extLst>
      <p:ext uri="{BB962C8B-B14F-4D97-AF65-F5344CB8AC3E}">
        <p14:creationId xmlns:p14="http://schemas.microsoft.com/office/powerpoint/2010/main" val="28877443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3.75E-6 4.07407E-6 L 3.75E-6 0.03541 " pathEditMode="relative" rAng="0" ptsTypes="AA">
                                      <p:cBhvr>
                                        <p:cTn id="9" dur="700" spd="-100000" fill="hold"/>
                                        <p:tgtEl>
                                          <p:spTgt spid="5"/>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250"/>
                                  </p:stCondLst>
                                  <p:childTnLst>
                                    <p:animMotion origin="layout" path="M -4.58333E-6 4.81481E-6 L -0.0052 -0.00926 " pathEditMode="relative" rAng="0" ptsTypes="AA">
                                      <p:cBhvr>
                                        <p:cTn id="14" dur="750" spd="-100000" fill="hold"/>
                                        <p:tgtEl>
                                          <p:spTgt spid="2"/>
                                        </p:tgtEl>
                                        <p:attrNameLst>
                                          <p:attrName>ppt_x</p:attrName>
                                          <p:attrName>ppt_y</p:attrName>
                                        </p:attrNameLst>
                                      </p:cBhvr>
                                      <p:rCtr x="-260" y="-463"/>
                                    </p:animMotion>
                                  </p:childTnLst>
                                </p:cTn>
                              </p:par>
                            </p:childTnLst>
                          </p:cTn>
                        </p:par>
                        <p:par>
                          <p:cTn id="15" fill="hold">
                            <p:stCondLst>
                              <p:cond delay="1000"/>
                            </p:stCondLst>
                            <p:childTnLst>
                              <p:par>
                                <p:cTn id="16" presetID="1" presetClass="mediacall" presetSubtype="0" fill="hold" nodeType="afterEffect">
                                  <p:stCondLst>
                                    <p:cond delay="0"/>
                                  </p:stCondLst>
                                  <p:childTnLst>
                                    <p:cmd type="call" cmd="playFrom(0.0)">
                                      <p:cBhvr>
                                        <p:cTn id="17" dur="20181" fill="hold"/>
                                        <p:tgtEl>
                                          <p:spTgt spid="17"/>
                                        </p:tgtEl>
                                      </p:cBhvr>
                                    </p:cmd>
                                  </p:childTnLst>
                                </p:cTn>
                              </p:par>
                            </p:childTnLst>
                          </p:cTn>
                        </p:par>
                        <p:par>
                          <p:cTn id="18" fill="hold">
                            <p:stCondLst>
                              <p:cond delay="21181"/>
                            </p:stCondLst>
                            <p:childTnLst>
                              <p:par>
                                <p:cTn id="19" presetID="1" presetClass="mediacall" presetSubtype="0" fill="hold" nodeType="afterEffect">
                                  <p:stCondLst>
                                    <p:cond delay="0"/>
                                  </p:stCondLst>
                                  <p:childTnLst>
                                    <p:cmd type="call" cmd="playFrom(0.0)">
                                      <p:cBhvr>
                                        <p:cTn id="20" dur="2287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1" fill="hold" display="0">
                  <p:stCondLst>
                    <p:cond delay="indefinite"/>
                  </p:stCondLst>
                </p:cTn>
                <p:tgtEl>
                  <p:spTgt spid="17"/>
                </p:tgtEl>
              </p:cMediaNode>
            </p:video>
            <p:seq concurrent="1" nextAc="seek">
              <p:cTn id="22" restart="whenNotActive" fill="hold" evtFilter="cancelBubble" nodeType="interactiveSeq">
                <p:stCondLst>
                  <p:cond evt="onClick" delay="0">
                    <p:tgtEl>
                      <p:spTgt spid="17"/>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17"/>
                                        </p:tgtEl>
                                      </p:cBhvr>
                                    </p:cmd>
                                  </p:childTnLst>
                                </p:cTn>
                              </p:par>
                            </p:childTnLst>
                          </p:cTn>
                        </p:par>
                      </p:childTnLst>
                    </p:cTn>
                  </p:par>
                </p:childTnLst>
              </p:cTn>
              <p:nextCondLst>
                <p:cond evt="onClick" delay="0">
                  <p:tgtEl>
                    <p:spTgt spid="17"/>
                  </p:tgtEl>
                </p:cond>
              </p:nextCondLst>
            </p:seq>
            <p:video>
              <p:cMediaNode vol="80000">
                <p:cTn id="27" fill="hold" display="0">
                  <p:stCondLst>
                    <p:cond delay="indefinite"/>
                  </p:stCondLst>
                </p:cTn>
                <p:tgtEl>
                  <p:spTgt spid="19"/>
                </p:tgtEl>
              </p:cMediaNode>
            </p:video>
            <p:seq concurrent="1" nextAc="seek">
              <p:cTn id="28" restart="whenNotActive" fill="hold" evtFilter="cancelBubble" nodeType="interactiveSeq">
                <p:stCondLst>
                  <p:cond evt="onClick" delay="0">
                    <p:tgtEl>
                      <p:spTgt spid="19"/>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19"/>
                                        </p:tgtEl>
                                      </p:cBhvr>
                                    </p:cmd>
                                  </p:childTnLst>
                                </p:cTn>
                              </p:par>
                            </p:childTnLst>
                          </p:cTn>
                        </p:par>
                      </p:childTnLst>
                    </p:cTn>
                  </p:par>
                </p:childTnLst>
              </p:cTn>
              <p:nextCondLst>
                <p:cond evt="onClick" delay="0">
                  <p:tgtEl>
                    <p:spTgt spid="19"/>
                  </p:tgtEl>
                </p:cond>
              </p:nextCondLst>
            </p:seq>
          </p:childTnLst>
        </p:cTn>
      </p:par>
    </p:tnLst>
    <p:bldLst>
      <p:bldP spid="2" grpId="0" animBg="1"/>
      <p:bldP spid="2" grpId="1" animBg="1"/>
      <p:bldP spid="5" grpId="0" animBg="1"/>
      <p:bldP spid="5"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7360504-06EB-E4F9-EDB5-AEAB4DA10E9C}"/>
              </a:ext>
            </a:extLst>
          </p:cNvPr>
          <p:cNvSpPr txBox="1"/>
          <p:nvPr/>
        </p:nvSpPr>
        <p:spPr>
          <a:xfrm>
            <a:off x="435871" y="1643045"/>
            <a:ext cx="3849303" cy="4618830"/>
          </a:xfrm>
          <a:prstGeom prst="rect">
            <a:avLst/>
          </a:prstGeom>
          <a:noFill/>
        </p:spPr>
        <p:txBody>
          <a:bodyPr wrap="square" lIns="90000" tIns="46800" rIns="90000" bIns="4680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Users with access to a </a:t>
            </a: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single</a:t>
            </a: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 </a:t>
            </a: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environment</a:t>
            </a: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 or </a:t>
            </a: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single</a:t>
            </a: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 </a:t>
            </a: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production</a:t>
            </a: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 environment that has the Sales Copilot solution will:</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Still be </a:t>
            </a: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auto signed </a:t>
            </a: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in and will see an enhanced dismissible message bar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Additionally, users with access to </a:t>
            </a: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multiple</a:t>
            </a: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 </a:t>
            </a: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production</a:t>
            </a: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 or </a:t>
            </a: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multiple</a:t>
            </a: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 </a:t>
            </a: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sandbox</a:t>
            </a: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 environments with the Sales Copilot solution will: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Also be </a:t>
            </a: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auto signed </a:t>
            </a: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in and will see a dialog with an </a:t>
            </a: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environment switcher</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See </a:t>
            </a: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additional fields </a:t>
            </a: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(such as friendly name) and be able to </a:t>
            </a: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switch environment without</a:t>
            </a: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 </a:t>
            </a: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signing</a:t>
            </a: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 </a:t>
            </a: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out</a:t>
            </a: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 using the environment switcher</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All signed in users </a:t>
            </a: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will be able to: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startAt="4"/>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Access </a:t>
            </a: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environment switcher </a:t>
            </a: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from top right ellipsis menu </a:t>
            </a:r>
          </a:p>
        </p:txBody>
      </p:sp>
      <p:sp>
        <p:nvSpPr>
          <p:cNvPr id="14" name="TextBox 13">
            <a:extLst>
              <a:ext uri="{FF2B5EF4-FFF2-40B4-BE49-F238E27FC236}">
                <a16:creationId xmlns:a16="http://schemas.microsoft.com/office/drawing/2014/main" id="{A6536B7D-3583-CB9A-1316-7A1120279347}"/>
              </a:ext>
            </a:extLst>
          </p:cNvPr>
          <p:cNvSpPr txBox="1"/>
          <p:nvPr/>
        </p:nvSpPr>
        <p:spPr>
          <a:xfrm>
            <a:off x="493917" y="421979"/>
            <a:ext cx="8154245"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Auto </a:t>
            </a:r>
            <a:r>
              <a:rPr kumimoji="0" lang="en-US" sz="20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sign in all Dynamics users from Outlook</a:t>
            </a:r>
            <a:endParaRPr kumimoji="0" lang="en-IL" sz="2000" b="1"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33" name="TextBox 32">
            <a:extLst>
              <a:ext uri="{FF2B5EF4-FFF2-40B4-BE49-F238E27FC236}">
                <a16:creationId xmlns:a16="http://schemas.microsoft.com/office/drawing/2014/main" id="{3F9D4664-9622-DE40-D7A1-D3DF726C05E7}"/>
              </a:ext>
            </a:extLst>
          </p:cNvPr>
          <p:cNvSpPr txBox="1"/>
          <p:nvPr/>
        </p:nvSpPr>
        <p:spPr>
          <a:xfrm>
            <a:off x="10994065" y="10260419"/>
            <a:ext cx="65"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L" sz="2000" b="0" i="0" u="none" strike="noStrike" kern="1200" cap="none" spc="0" normalizeH="0" baseline="0" noProof="0" err="1">
              <a:ln>
                <a:noFill/>
              </a:ln>
              <a:solidFill>
                <a:srgbClr val="000000"/>
              </a:solidFill>
              <a:effectLst/>
              <a:uLnTx/>
              <a:uFillTx/>
              <a:latin typeface="Segoe UI"/>
              <a:ea typeface="+mn-ea"/>
              <a:cs typeface="+mn-cs"/>
            </a:endParaRPr>
          </a:p>
        </p:txBody>
      </p:sp>
      <p:sp>
        <p:nvSpPr>
          <p:cNvPr id="8" name="TextBox 7">
            <a:extLst>
              <a:ext uri="{FF2B5EF4-FFF2-40B4-BE49-F238E27FC236}">
                <a16:creationId xmlns:a16="http://schemas.microsoft.com/office/drawing/2014/main" id="{B61FB48C-64C6-465E-95F0-1F6C3820EF69}"/>
              </a:ext>
            </a:extLst>
          </p:cNvPr>
          <p:cNvSpPr txBox="1"/>
          <p:nvPr/>
        </p:nvSpPr>
        <p:spPr>
          <a:xfrm>
            <a:off x="498075" y="787236"/>
            <a:ext cx="6636821" cy="4308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B050"/>
                </a:solidFill>
                <a:effectLst/>
                <a:uLnTx/>
                <a:uFillTx/>
                <a:latin typeface="Segoe UI" panose="020B0502040204020203" pitchFamily="34" charset="0"/>
                <a:ea typeface="+mn-ea"/>
                <a:cs typeface="Segoe UI" panose="020B0502040204020203" pitchFamily="34" charset="0"/>
              </a:rPr>
              <a:t>Auto sign in all Dynamics users the first time they open the Sales Copilot Outlook add-in, whether they have access to single or multiple environments with the Sales Copilot solution</a:t>
            </a:r>
          </a:p>
        </p:txBody>
      </p:sp>
      <p:sp>
        <p:nvSpPr>
          <p:cNvPr id="2" name="Rounded Rectangle 18">
            <a:extLst>
              <a:ext uri="{FF2B5EF4-FFF2-40B4-BE49-F238E27FC236}">
                <a16:creationId xmlns:a16="http://schemas.microsoft.com/office/drawing/2014/main" id="{6CC5BFA3-60D2-89E3-242F-162FFA65E783}"/>
              </a:ext>
              <a:ext uri="{C183D7F6-B498-43B3-948B-1728B52AA6E4}">
                <adec:decorative xmlns:adec="http://schemas.microsoft.com/office/drawing/2017/decorative" val="1"/>
              </a:ext>
            </a:extLst>
          </p:cNvPr>
          <p:cNvSpPr/>
          <p:nvPr/>
        </p:nvSpPr>
        <p:spPr bwMode="auto">
          <a:xfrm>
            <a:off x="9290002" y="485479"/>
            <a:ext cx="2522022" cy="540556"/>
          </a:xfrm>
          <a:prstGeom prst="roundRect">
            <a:avLst>
              <a:gd name="adj" fmla="val 9671"/>
            </a:avLst>
          </a:prstGeom>
          <a:solidFill>
            <a:srgbClr val="107C10"/>
          </a:solidFill>
          <a:ln>
            <a:noFill/>
            <a:headEnd type="none" w="med" len="med"/>
            <a:tailEnd type="none" w="med" len="med"/>
          </a:ln>
          <a:effectLst>
            <a:outerShdw blurRad="63500" dist="127000" dir="2700000" algn="ctr"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ounded Rectangle 18" descr="Generally available&#10;">
            <a:extLst>
              <a:ext uri="{FF2B5EF4-FFF2-40B4-BE49-F238E27FC236}">
                <a16:creationId xmlns:a16="http://schemas.microsoft.com/office/drawing/2014/main" id="{63A33801-C7FD-323D-FED0-F29323AFC481}"/>
              </a:ext>
            </a:extLst>
          </p:cNvPr>
          <p:cNvSpPr/>
          <p:nvPr/>
        </p:nvSpPr>
        <p:spPr bwMode="auto">
          <a:xfrm>
            <a:off x="9226502" y="421979"/>
            <a:ext cx="2522022" cy="540556"/>
          </a:xfrm>
          <a:prstGeom prst="roundRect">
            <a:avLst>
              <a:gd name="adj" fmla="val 9671"/>
            </a:avLst>
          </a:prstGeom>
          <a:blipFill>
            <a:blip r:embed="rId3"/>
            <a:stretch>
              <a:fillRect/>
            </a:stretch>
          </a:blipFill>
          <a:effectLst/>
          <a:scene3d>
            <a:camera prst="orthographicFront"/>
            <a:lightRig rig="contrasting" dir="t"/>
          </a:scene3d>
          <a:sp3d prstMaterial="flat">
            <a:bevelT w="57150" h="44450"/>
          </a:sp3d>
        </p:spPr>
        <p:txBody>
          <a:bodyPr wrap="square" lIns="118872" tIns="91440" rIns="118872" bIns="109728"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a:ln>
                  <a:noFill/>
                </a:ln>
                <a:gradFill flip="none" rotWithShape="1">
                  <a:gsLst>
                    <a:gs pos="25904">
                      <a:srgbClr val="2F2F2F"/>
                    </a:gs>
                    <a:gs pos="46000">
                      <a:srgbClr val="2F2F2F"/>
                    </a:gs>
                  </a:gsLst>
                  <a:lin ang="2700000" scaled="1"/>
                  <a:tileRect/>
                </a:gradFill>
                <a:effectLst/>
                <a:uLnTx/>
                <a:uFillTx/>
                <a:latin typeface="Segoe UI Semibold"/>
                <a:ea typeface="+mn-ea"/>
                <a:cs typeface="+mn-cs"/>
              </a:rPr>
              <a:t>General Availability</a:t>
            </a:r>
          </a:p>
        </p:txBody>
      </p:sp>
      <p:pic>
        <p:nvPicPr>
          <p:cNvPr id="7" name="Picture 6">
            <a:extLst>
              <a:ext uri="{FF2B5EF4-FFF2-40B4-BE49-F238E27FC236}">
                <a16:creationId xmlns:a16="http://schemas.microsoft.com/office/drawing/2014/main" id="{3EBB0ED5-C00C-7F9F-E361-B3E0B76D0752}"/>
              </a:ext>
            </a:extLst>
          </p:cNvPr>
          <p:cNvPicPr>
            <a:picLocks noChangeAspect="1"/>
          </p:cNvPicPr>
          <p:nvPr/>
        </p:nvPicPr>
        <p:blipFill rotWithShape="1">
          <a:blip r:embed="rId4"/>
          <a:srcRect b="26524"/>
          <a:stretch/>
        </p:blipFill>
        <p:spPr>
          <a:xfrm>
            <a:off x="6762800" y="2221758"/>
            <a:ext cx="1575897" cy="3461404"/>
          </a:xfrm>
          <a:prstGeom prst="rect">
            <a:avLst/>
          </a:prstGeom>
          <a:ln>
            <a:solidFill>
              <a:schemeClr val="bg1">
                <a:lumMod val="75000"/>
              </a:schemeClr>
            </a:solidFill>
          </a:ln>
        </p:spPr>
      </p:pic>
      <p:pic>
        <p:nvPicPr>
          <p:cNvPr id="9" name="Picture 8">
            <a:extLst>
              <a:ext uri="{FF2B5EF4-FFF2-40B4-BE49-F238E27FC236}">
                <a16:creationId xmlns:a16="http://schemas.microsoft.com/office/drawing/2014/main" id="{7376C460-F08F-E15E-375D-E286FCD09B0F}"/>
              </a:ext>
            </a:extLst>
          </p:cNvPr>
          <p:cNvPicPr>
            <a:picLocks noChangeAspect="1"/>
          </p:cNvPicPr>
          <p:nvPr/>
        </p:nvPicPr>
        <p:blipFill rotWithShape="1">
          <a:blip r:embed="rId5"/>
          <a:srcRect t="463" b="25923"/>
          <a:stretch/>
        </p:blipFill>
        <p:spPr>
          <a:xfrm>
            <a:off x="8452366" y="2221757"/>
            <a:ext cx="1584851" cy="3461404"/>
          </a:xfrm>
          <a:prstGeom prst="rect">
            <a:avLst/>
          </a:prstGeom>
          <a:ln>
            <a:solidFill>
              <a:schemeClr val="bg1">
                <a:lumMod val="75000"/>
              </a:schemeClr>
            </a:solidFill>
          </a:ln>
        </p:spPr>
      </p:pic>
      <p:grpSp>
        <p:nvGrpSpPr>
          <p:cNvPr id="11" name="Group 10">
            <a:extLst>
              <a:ext uri="{FF2B5EF4-FFF2-40B4-BE49-F238E27FC236}">
                <a16:creationId xmlns:a16="http://schemas.microsoft.com/office/drawing/2014/main" id="{5C645972-4BAD-D3F2-B7D7-C35ECA890A9D}"/>
              </a:ext>
            </a:extLst>
          </p:cNvPr>
          <p:cNvGrpSpPr>
            <a:grpSpLocks noChangeAspect="1"/>
          </p:cNvGrpSpPr>
          <p:nvPr/>
        </p:nvGrpSpPr>
        <p:grpSpPr>
          <a:xfrm>
            <a:off x="5081045" y="2221757"/>
            <a:ext cx="1568086" cy="3330719"/>
            <a:chOff x="617772" y="1109133"/>
            <a:chExt cx="2276042" cy="4834467"/>
          </a:xfrm>
        </p:grpSpPr>
        <p:pic>
          <p:nvPicPr>
            <p:cNvPr id="12" name="Picture 11">
              <a:extLst>
                <a:ext uri="{FF2B5EF4-FFF2-40B4-BE49-F238E27FC236}">
                  <a16:creationId xmlns:a16="http://schemas.microsoft.com/office/drawing/2014/main" id="{5B9009C0-533F-80AF-5F56-A80E9A9AE0BB}"/>
                </a:ext>
              </a:extLst>
            </p:cNvPr>
            <p:cNvPicPr>
              <a:picLocks noChangeAspect="1"/>
            </p:cNvPicPr>
            <p:nvPr/>
          </p:nvPicPr>
          <p:blipFill rotWithShape="1">
            <a:blip r:embed="rId6"/>
            <a:srcRect l="691" t="173" b="28686"/>
            <a:stretch/>
          </p:blipFill>
          <p:spPr>
            <a:xfrm>
              <a:off x="617772" y="1109133"/>
              <a:ext cx="2276042" cy="4834467"/>
            </a:xfrm>
            <a:prstGeom prst="rect">
              <a:avLst/>
            </a:prstGeom>
            <a:ln>
              <a:solidFill>
                <a:schemeClr val="bg1">
                  <a:lumMod val="75000"/>
                </a:schemeClr>
              </a:solidFill>
            </a:ln>
          </p:spPr>
        </p:pic>
        <p:pic>
          <p:nvPicPr>
            <p:cNvPr id="15" name="Picture 14">
              <a:extLst>
                <a:ext uri="{FF2B5EF4-FFF2-40B4-BE49-F238E27FC236}">
                  <a16:creationId xmlns:a16="http://schemas.microsoft.com/office/drawing/2014/main" id="{927F951A-E74A-F002-5A54-0A4D3D92B2E0}"/>
                </a:ext>
              </a:extLst>
            </p:cNvPr>
            <p:cNvPicPr>
              <a:picLocks noChangeAspect="1"/>
            </p:cNvPicPr>
            <p:nvPr/>
          </p:nvPicPr>
          <p:blipFill>
            <a:blip r:embed="rId7"/>
            <a:stretch>
              <a:fillRect/>
            </a:stretch>
          </p:blipFill>
          <p:spPr>
            <a:xfrm>
              <a:off x="1610772" y="2187573"/>
              <a:ext cx="457223" cy="120656"/>
            </a:xfrm>
            <a:prstGeom prst="rect">
              <a:avLst/>
            </a:prstGeom>
          </p:spPr>
        </p:pic>
      </p:grpSp>
      <p:sp>
        <p:nvSpPr>
          <p:cNvPr id="16" name="Oval 15">
            <a:extLst>
              <a:ext uri="{FF2B5EF4-FFF2-40B4-BE49-F238E27FC236}">
                <a16:creationId xmlns:a16="http://schemas.microsoft.com/office/drawing/2014/main" id="{4DD706EC-9794-A1E7-CE60-90A88781EA77}"/>
              </a:ext>
            </a:extLst>
          </p:cNvPr>
          <p:cNvSpPr/>
          <p:nvPr/>
        </p:nvSpPr>
        <p:spPr bwMode="auto">
          <a:xfrm>
            <a:off x="6063421" y="2827657"/>
            <a:ext cx="216000" cy="216000"/>
          </a:xfrm>
          <a:prstGeom prst="ellipse">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1</a:t>
            </a:r>
            <a:endParaRPr kumimoji="0" lang="en-IL"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17" name="Oval 16">
            <a:extLst>
              <a:ext uri="{FF2B5EF4-FFF2-40B4-BE49-F238E27FC236}">
                <a16:creationId xmlns:a16="http://schemas.microsoft.com/office/drawing/2014/main" id="{AC87B844-2418-B180-0460-4E545DA6F76F}"/>
              </a:ext>
            </a:extLst>
          </p:cNvPr>
          <p:cNvSpPr/>
          <p:nvPr/>
        </p:nvSpPr>
        <p:spPr bwMode="auto">
          <a:xfrm>
            <a:off x="6762800" y="3648105"/>
            <a:ext cx="216000" cy="216000"/>
          </a:xfrm>
          <a:prstGeom prst="ellipse">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2</a:t>
            </a:r>
            <a:endParaRPr kumimoji="0" lang="en-IL"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18" name="Oval 17">
            <a:extLst>
              <a:ext uri="{FF2B5EF4-FFF2-40B4-BE49-F238E27FC236}">
                <a16:creationId xmlns:a16="http://schemas.microsoft.com/office/drawing/2014/main" id="{293F091B-1EF5-4E3C-70EE-13E847B7BE2A}"/>
              </a:ext>
            </a:extLst>
          </p:cNvPr>
          <p:cNvSpPr/>
          <p:nvPr/>
        </p:nvSpPr>
        <p:spPr bwMode="auto">
          <a:xfrm>
            <a:off x="9534979" y="4458732"/>
            <a:ext cx="216000" cy="216000"/>
          </a:xfrm>
          <a:prstGeom prst="ellipse">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3</a:t>
            </a:r>
            <a:endParaRPr kumimoji="0" lang="en-IL"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pic>
        <p:nvPicPr>
          <p:cNvPr id="19" name="Picture 18">
            <a:extLst>
              <a:ext uri="{FF2B5EF4-FFF2-40B4-BE49-F238E27FC236}">
                <a16:creationId xmlns:a16="http://schemas.microsoft.com/office/drawing/2014/main" id="{E0411707-0CD6-D68B-6DBE-FDE2CC9D26E5}"/>
              </a:ext>
            </a:extLst>
          </p:cNvPr>
          <p:cNvPicPr>
            <a:picLocks noChangeAspect="1"/>
          </p:cNvPicPr>
          <p:nvPr/>
        </p:nvPicPr>
        <p:blipFill>
          <a:blip r:embed="rId8"/>
          <a:stretch>
            <a:fillRect/>
          </a:stretch>
        </p:blipFill>
        <p:spPr>
          <a:xfrm>
            <a:off x="10150886" y="2221757"/>
            <a:ext cx="1514645" cy="2236975"/>
          </a:xfrm>
          <a:prstGeom prst="rect">
            <a:avLst/>
          </a:prstGeom>
          <a:ln>
            <a:solidFill>
              <a:schemeClr val="bg1">
                <a:lumMod val="75000"/>
              </a:schemeClr>
            </a:solidFill>
          </a:ln>
        </p:spPr>
      </p:pic>
      <p:sp>
        <p:nvSpPr>
          <p:cNvPr id="20" name="Oval 19">
            <a:extLst>
              <a:ext uri="{FF2B5EF4-FFF2-40B4-BE49-F238E27FC236}">
                <a16:creationId xmlns:a16="http://schemas.microsoft.com/office/drawing/2014/main" id="{B6365E18-1922-366E-6C36-ABD48E84251D}"/>
              </a:ext>
            </a:extLst>
          </p:cNvPr>
          <p:cNvSpPr/>
          <p:nvPr/>
        </p:nvSpPr>
        <p:spPr bwMode="auto">
          <a:xfrm>
            <a:off x="10443157" y="3671116"/>
            <a:ext cx="216000" cy="216000"/>
          </a:xfrm>
          <a:prstGeom prst="ellipse">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4</a:t>
            </a:r>
            <a:endParaRPr kumimoji="0" lang="en-IL"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4" name="TextBox 3">
            <a:extLst>
              <a:ext uri="{FF2B5EF4-FFF2-40B4-BE49-F238E27FC236}">
                <a16:creationId xmlns:a16="http://schemas.microsoft.com/office/drawing/2014/main" id="{D4174939-5479-951C-2E9B-D2CA595DF92F}"/>
              </a:ext>
            </a:extLst>
          </p:cNvPr>
          <p:cNvSpPr txBox="1"/>
          <p:nvPr/>
        </p:nvSpPr>
        <p:spPr>
          <a:xfrm>
            <a:off x="6279421" y="6251355"/>
            <a:ext cx="676122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sng" strike="noStrike" kern="1200" cap="none" spc="0" normalizeH="0" baseline="0" noProof="0" dirty="0">
                <a:ln>
                  <a:noFill/>
                </a:ln>
                <a:solidFill>
                  <a:srgbClr val="146CAC"/>
                </a:solidFill>
                <a:effectLst/>
                <a:uLnTx/>
                <a:uFillTx/>
                <a:latin typeface="SegoeUI"/>
                <a:ea typeface="+mn-ea"/>
                <a:cs typeface="+mn-cs"/>
                <a:hlinkClick r:id="rId9"/>
              </a:rPr>
              <a:t>Automatically sign in and get started with Sales Copilot</a:t>
            </a:r>
            <a:r>
              <a:rPr kumimoji="0" lang="en-GB" sz="1800" b="0" i="0" u="none" strike="noStrike" kern="1200" cap="none" spc="0" normalizeH="0" baseline="0" noProof="0" dirty="0">
                <a:ln>
                  <a:noFill/>
                </a:ln>
                <a:solidFill>
                  <a:srgbClr val="333333"/>
                </a:solidFill>
                <a:effectLst/>
                <a:uLnTx/>
                <a:uFillTx/>
                <a:latin typeface="SegoeUI"/>
                <a:ea typeface="+mn-ea"/>
                <a:cs typeface="+mn-cs"/>
              </a:rPr>
              <a:t> </a:t>
            </a:r>
            <a:endParaRPr kumimoji="0" lang="en-CH"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470448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3.75E-6 4.07407E-6 L 3.75E-6 0.03541 " pathEditMode="relative" rAng="0" ptsTypes="AA">
                                      <p:cBhvr>
                                        <p:cTn id="9" dur="700" spd="-100000" fill="hold"/>
                                        <p:tgtEl>
                                          <p:spTgt spid="5"/>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250"/>
                                  </p:stCondLst>
                                  <p:childTnLst>
                                    <p:animMotion origin="layout" path="M -4.58333E-6 4.81481E-6 L -0.0052 -0.00926 " pathEditMode="relative" rAng="0" ptsTypes="AA">
                                      <p:cBhvr>
                                        <p:cTn id="14" dur="750" spd="-100000" fill="hold"/>
                                        <p:tgtEl>
                                          <p:spTgt spid="2"/>
                                        </p:tgtEl>
                                        <p:attrNameLst>
                                          <p:attrName>ppt_x</p:attrName>
                                          <p:attrName>ppt_y</p:attrName>
                                        </p:attrNameLst>
                                      </p:cBhvr>
                                      <p:rCtr x="-260" y="-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5"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7360504-06EB-E4F9-EDB5-AEAB4DA10E9C}"/>
              </a:ext>
            </a:extLst>
          </p:cNvPr>
          <p:cNvSpPr txBox="1"/>
          <p:nvPr/>
        </p:nvSpPr>
        <p:spPr>
          <a:xfrm>
            <a:off x="481363" y="1872733"/>
            <a:ext cx="3335122" cy="3847465"/>
          </a:xfrm>
          <a:prstGeom prst="rect">
            <a:avLst/>
          </a:prstGeom>
          <a:noFill/>
        </p:spPr>
        <p:txBody>
          <a:bodyPr wrap="square" lIns="90000" tIns="46800" rIns="90000" bIns="46800" rtlCol="0">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New </a:t>
            </a: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Actionable Message </a:t>
            </a: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banner displayed on incoming emails which meet the following criteria:</a:t>
            </a:r>
          </a:p>
          <a:p>
            <a:pPr marL="800100" marR="0" lvl="1" indent="-342900" algn="l" defTabSz="914400" rtl="0" eaLnBrk="1" fontAlgn="auto" latinLnBrk="0" hangingPunct="1">
              <a:lnSpc>
                <a:spcPct val="100000"/>
              </a:lnSpc>
              <a:spcBef>
                <a:spcPts val="0"/>
              </a:spcBef>
              <a:spcAft>
                <a:spcPts val="0"/>
              </a:spcAft>
              <a:buClrTx/>
              <a:buSzPct val="70000"/>
              <a:buFont typeface="Wingdings" panose="05000000000000000000" pitchFamily="2" charset="2"/>
              <a:buChar char="§"/>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Contains</a:t>
            </a: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 external email domain </a:t>
            </a:r>
          </a:p>
          <a:p>
            <a:pPr marL="800100" marR="0" lvl="1" indent="-342900" algn="l" defTabSz="914400" rtl="0" eaLnBrk="1" fontAlgn="auto" latinLnBrk="0" hangingPunct="1">
              <a:lnSpc>
                <a:spcPct val="100000"/>
              </a:lnSpc>
              <a:spcBef>
                <a:spcPts val="0"/>
              </a:spcBef>
              <a:spcAft>
                <a:spcPts val="0"/>
              </a:spcAft>
              <a:buClrTx/>
              <a:buSzPct val="70000"/>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Displayed on </a:t>
            </a: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email read</a:t>
            </a:r>
          </a:p>
          <a:p>
            <a:pPr marL="800100" marR="0" lvl="1" indent="-342900" algn="l" defTabSz="914400" rtl="0" eaLnBrk="1" fontAlgn="auto" latinLnBrk="0" hangingPunct="1">
              <a:lnSpc>
                <a:spcPct val="100000"/>
              </a:lnSpc>
              <a:spcBef>
                <a:spcPts val="0"/>
              </a:spcBef>
              <a:spcAft>
                <a:spcPts val="0"/>
              </a:spcAft>
              <a:buClrTx/>
              <a:buSzPct val="70000"/>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Displayed on a </a:t>
            </a: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few emails </a:t>
            </a: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a day per user</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Admin Center </a:t>
            </a: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setting</a:t>
            </a: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 to </a:t>
            </a: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disable</a:t>
            </a: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 actionable messages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Data used is Email data (“</a:t>
            </a:r>
            <a:r>
              <a:rPr kumimoji="0" lang="en-US" sz="1400" b="1" i="0" u="none" strike="noStrike" kern="1200" cap="none" spc="0" normalizeH="0" baseline="0" noProof="0" dirty="0">
                <a:ln>
                  <a:noFill/>
                </a:ln>
                <a:solidFill>
                  <a:srgbClr val="000000"/>
                </a:solidFill>
                <a:effectLst/>
                <a:uLnTx/>
                <a:uFillTx/>
                <a:latin typeface="Segoe UI"/>
                <a:ea typeface="+mn-ea"/>
                <a:cs typeface="+mn-cs"/>
              </a:rPr>
              <a:t>to</a:t>
            </a:r>
            <a:r>
              <a:rPr kumimoji="0" lang="en-US" sz="1400" b="0" i="0" u="none" strike="noStrike" kern="1200" cap="none" spc="0" normalizeH="0" baseline="0" noProof="0" dirty="0">
                <a:ln>
                  <a:noFill/>
                </a:ln>
                <a:solidFill>
                  <a:srgbClr val="000000"/>
                </a:solidFill>
                <a:effectLst/>
                <a:uLnTx/>
                <a:uFillTx/>
                <a:latin typeface="Segoe UI"/>
                <a:ea typeface="+mn-ea"/>
                <a:cs typeface="+mn-cs"/>
              </a:rPr>
              <a:t>”, “</a:t>
            </a:r>
            <a:r>
              <a:rPr kumimoji="0" lang="en-US" sz="1400" b="1" i="0" u="none" strike="noStrike" kern="1200" cap="none" spc="0" normalizeH="0" baseline="0" noProof="0" dirty="0">
                <a:ln>
                  <a:noFill/>
                </a:ln>
                <a:solidFill>
                  <a:srgbClr val="000000"/>
                </a:solidFill>
                <a:effectLst/>
                <a:uLnTx/>
                <a:uFillTx/>
                <a:latin typeface="Segoe UI"/>
                <a:ea typeface="+mn-ea"/>
                <a:cs typeface="+mn-cs"/>
              </a:rPr>
              <a:t>from</a:t>
            </a:r>
            <a:r>
              <a:rPr kumimoji="0" lang="en-US" sz="1400" b="0" i="0" u="none" strike="noStrike" kern="1200" cap="none" spc="0" normalizeH="0" baseline="0" noProof="0" dirty="0">
                <a:ln>
                  <a:noFill/>
                </a:ln>
                <a:solidFill>
                  <a:srgbClr val="000000"/>
                </a:solidFill>
                <a:effectLst/>
                <a:uLnTx/>
                <a:uFillTx/>
                <a:latin typeface="Segoe UI"/>
                <a:ea typeface="+mn-ea"/>
                <a:cs typeface="+mn-cs"/>
              </a:rPr>
              <a:t>”, “</a:t>
            </a:r>
            <a:r>
              <a:rPr kumimoji="0" lang="en-US" sz="1400" b="1" i="0" u="none" strike="noStrike" kern="1200" cap="none" spc="0" normalizeH="0" baseline="0" noProof="0" dirty="0">
                <a:ln>
                  <a:noFill/>
                </a:ln>
                <a:solidFill>
                  <a:srgbClr val="000000"/>
                </a:solidFill>
                <a:effectLst/>
                <a:uLnTx/>
                <a:uFillTx/>
                <a:latin typeface="Segoe UI"/>
                <a:ea typeface="+mn-ea"/>
                <a:cs typeface="+mn-cs"/>
              </a:rPr>
              <a:t>cc</a:t>
            </a:r>
            <a:r>
              <a:rPr kumimoji="0" lang="en-US" sz="1400" b="0" i="0" u="none" strike="noStrike" kern="1200" cap="none" spc="0" normalizeH="0" baseline="0" noProof="0" dirty="0">
                <a:ln>
                  <a:noFill/>
                </a:ln>
                <a:solidFill>
                  <a:srgbClr val="000000"/>
                </a:solidFill>
                <a:effectLst/>
                <a:uLnTx/>
                <a:uFillTx/>
                <a:latin typeface="Segoe UI"/>
                <a:ea typeface="+mn-ea"/>
                <a:cs typeface="+mn-cs"/>
              </a:rPr>
              <a:t>” line to determine if there is </a:t>
            </a:r>
            <a:r>
              <a:rPr kumimoji="0" lang="en-US" sz="1400" b="1" i="0" u="none" strike="noStrike" kern="1200" cap="none" spc="0" normalizeH="0" baseline="0" noProof="0" dirty="0">
                <a:ln>
                  <a:noFill/>
                </a:ln>
                <a:solidFill>
                  <a:srgbClr val="000000"/>
                </a:solidFill>
                <a:effectLst/>
                <a:uLnTx/>
                <a:uFillTx/>
                <a:latin typeface="Segoe UI"/>
                <a:ea typeface="+mn-ea"/>
                <a:cs typeface="+mn-cs"/>
              </a:rPr>
              <a:t>external email domain</a:t>
            </a:r>
            <a:r>
              <a:rPr kumimoji="0" lang="en-US" sz="1400" b="0" i="0" u="none" strike="noStrike" kern="1200" cap="none" spc="0" normalizeH="0" baseline="0" noProof="0" dirty="0">
                <a:ln>
                  <a:noFill/>
                </a:ln>
                <a:solidFill>
                  <a:srgbClr val="000000"/>
                </a:solidFill>
                <a:effectLst/>
                <a:uLnTx/>
                <a:uFillTx/>
                <a:latin typeface="Segoe UI"/>
                <a:ea typeface="+mn-ea"/>
                <a:cs typeface="+mn-cs"/>
              </a:rPr>
              <a: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14" name="TextBox 13">
            <a:extLst>
              <a:ext uri="{FF2B5EF4-FFF2-40B4-BE49-F238E27FC236}">
                <a16:creationId xmlns:a16="http://schemas.microsoft.com/office/drawing/2014/main" id="{A6536B7D-3583-CB9A-1316-7A1120279347}"/>
              </a:ext>
            </a:extLst>
          </p:cNvPr>
          <p:cNvSpPr txBox="1"/>
          <p:nvPr/>
        </p:nvSpPr>
        <p:spPr>
          <a:xfrm>
            <a:off x="493917" y="421979"/>
            <a:ext cx="8154245"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Drive Sales Copilot discovery with Actionable Message banners</a:t>
            </a:r>
            <a:endParaRPr kumimoji="0" lang="en-IL" sz="2400" b="1"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33" name="TextBox 32">
            <a:extLst>
              <a:ext uri="{FF2B5EF4-FFF2-40B4-BE49-F238E27FC236}">
                <a16:creationId xmlns:a16="http://schemas.microsoft.com/office/drawing/2014/main" id="{3F9D4664-9622-DE40-D7A1-D3DF726C05E7}"/>
              </a:ext>
            </a:extLst>
          </p:cNvPr>
          <p:cNvSpPr txBox="1"/>
          <p:nvPr/>
        </p:nvSpPr>
        <p:spPr>
          <a:xfrm>
            <a:off x="10994065" y="10260419"/>
            <a:ext cx="65"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L" sz="2000" b="0" i="0" u="none" strike="noStrike" kern="1200" cap="none" spc="0" normalizeH="0" baseline="0" noProof="0" err="1">
              <a:ln>
                <a:noFill/>
              </a:ln>
              <a:solidFill>
                <a:srgbClr val="000000"/>
              </a:solidFill>
              <a:effectLst/>
              <a:uLnTx/>
              <a:uFillTx/>
              <a:latin typeface="Segoe UI"/>
              <a:ea typeface="+mn-ea"/>
              <a:cs typeface="+mn-cs"/>
            </a:endParaRPr>
          </a:p>
        </p:txBody>
      </p:sp>
      <p:sp>
        <p:nvSpPr>
          <p:cNvPr id="8" name="TextBox 7">
            <a:extLst>
              <a:ext uri="{FF2B5EF4-FFF2-40B4-BE49-F238E27FC236}">
                <a16:creationId xmlns:a16="http://schemas.microsoft.com/office/drawing/2014/main" id="{B61FB48C-64C6-465E-95F0-1F6C3820EF69}"/>
              </a:ext>
            </a:extLst>
          </p:cNvPr>
          <p:cNvSpPr txBox="1"/>
          <p:nvPr/>
        </p:nvSpPr>
        <p:spPr>
          <a:xfrm>
            <a:off x="498075" y="787236"/>
            <a:ext cx="6636821" cy="4308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B050"/>
                </a:solidFill>
                <a:effectLst/>
                <a:uLnTx/>
                <a:uFillTx/>
                <a:latin typeface="Segoe UI" panose="020B0502040204020203" pitchFamily="34" charset="0"/>
                <a:ea typeface="+mn-ea"/>
                <a:cs typeface="Segoe UI" panose="020B0502040204020203" pitchFamily="34" charset="0"/>
              </a:rPr>
              <a:t>To ensure that users who have Sales Copilot installed for them discover the app in their flow of work</a:t>
            </a:r>
          </a:p>
        </p:txBody>
      </p:sp>
      <p:sp>
        <p:nvSpPr>
          <p:cNvPr id="2" name="Rounded Rectangle 18">
            <a:extLst>
              <a:ext uri="{FF2B5EF4-FFF2-40B4-BE49-F238E27FC236}">
                <a16:creationId xmlns:a16="http://schemas.microsoft.com/office/drawing/2014/main" id="{6CC5BFA3-60D2-89E3-242F-162FFA65E783}"/>
              </a:ext>
              <a:ext uri="{C183D7F6-B498-43B3-948B-1728B52AA6E4}">
                <adec:decorative xmlns:adec="http://schemas.microsoft.com/office/drawing/2017/decorative" val="1"/>
              </a:ext>
            </a:extLst>
          </p:cNvPr>
          <p:cNvSpPr/>
          <p:nvPr/>
        </p:nvSpPr>
        <p:spPr bwMode="auto">
          <a:xfrm>
            <a:off x="9290002" y="485479"/>
            <a:ext cx="2522022" cy="540556"/>
          </a:xfrm>
          <a:prstGeom prst="roundRect">
            <a:avLst>
              <a:gd name="adj" fmla="val 9671"/>
            </a:avLst>
          </a:prstGeom>
          <a:solidFill>
            <a:srgbClr val="107C10"/>
          </a:solidFill>
          <a:ln>
            <a:noFill/>
            <a:headEnd type="none" w="med" len="med"/>
            <a:tailEnd type="none" w="med" len="med"/>
          </a:ln>
          <a:effectLst>
            <a:outerShdw blurRad="63500" dist="127000" dir="2700000" algn="ctr"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ounded Rectangle 18" descr="Generally available&#10;">
            <a:extLst>
              <a:ext uri="{FF2B5EF4-FFF2-40B4-BE49-F238E27FC236}">
                <a16:creationId xmlns:a16="http://schemas.microsoft.com/office/drawing/2014/main" id="{63A33801-C7FD-323D-FED0-F29323AFC481}"/>
              </a:ext>
            </a:extLst>
          </p:cNvPr>
          <p:cNvSpPr/>
          <p:nvPr/>
        </p:nvSpPr>
        <p:spPr bwMode="auto">
          <a:xfrm>
            <a:off x="9226502" y="421979"/>
            <a:ext cx="2522022" cy="540556"/>
          </a:xfrm>
          <a:prstGeom prst="roundRect">
            <a:avLst>
              <a:gd name="adj" fmla="val 9671"/>
            </a:avLst>
          </a:prstGeom>
          <a:blipFill>
            <a:blip r:embed="rId3"/>
            <a:stretch>
              <a:fillRect/>
            </a:stretch>
          </a:blipFill>
          <a:effectLst/>
          <a:scene3d>
            <a:camera prst="orthographicFront"/>
            <a:lightRig rig="contrasting" dir="t"/>
          </a:scene3d>
          <a:sp3d prstMaterial="flat">
            <a:bevelT w="57150" h="44450"/>
          </a:sp3d>
        </p:spPr>
        <p:txBody>
          <a:bodyPr wrap="square" lIns="118872" tIns="91440" rIns="118872" bIns="109728"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a:ln>
                  <a:noFill/>
                </a:ln>
                <a:gradFill flip="none" rotWithShape="1">
                  <a:gsLst>
                    <a:gs pos="25904">
                      <a:srgbClr val="2F2F2F"/>
                    </a:gs>
                    <a:gs pos="46000">
                      <a:srgbClr val="2F2F2F"/>
                    </a:gs>
                  </a:gsLst>
                  <a:lin ang="2700000" scaled="1"/>
                  <a:tileRect/>
                </a:gradFill>
                <a:effectLst/>
                <a:uLnTx/>
                <a:uFillTx/>
                <a:latin typeface="Segoe UI Semibold"/>
                <a:ea typeface="+mn-ea"/>
                <a:cs typeface="+mn-cs"/>
              </a:rPr>
              <a:t>General Availability</a:t>
            </a:r>
          </a:p>
        </p:txBody>
      </p:sp>
      <p:pic>
        <p:nvPicPr>
          <p:cNvPr id="3" name="Picture 2">
            <a:extLst>
              <a:ext uri="{FF2B5EF4-FFF2-40B4-BE49-F238E27FC236}">
                <a16:creationId xmlns:a16="http://schemas.microsoft.com/office/drawing/2014/main" id="{08F87733-23D4-2C9F-83B1-357C3813495F}"/>
              </a:ext>
            </a:extLst>
          </p:cNvPr>
          <p:cNvPicPr>
            <a:picLocks noChangeAspect="1"/>
          </p:cNvPicPr>
          <p:nvPr/>
        </p:nvPicPr>
        <p:blipFill>
          <a:blip r:embed="rId4"/>
          <a:stretch>
            <a:fillRect/>
          </a:stretch>
        </p:blipFill>
        <p:spPr>
          <a:xfrm>
            <a:off x="4152599" y="1718187"/>
            <a:ext cx="3187455" cy="2358268"/>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4878E9C7-19DA-A520-6FD6-DD94DA664D11}"/>
              </a:ext>
            </a:extLst>
          </p:cNvPr>
          <p:cNvPicPr>
            <a:picLocks noChangeAspect="1"/>
          </p:cNvPicPr>
          <p:nvPr/>
        </p:nvPicPr>
        <p:blipFill rotWithShape="1">
          <a:blip r:embed="rId5"/>
          <a:srcRect l="39426" t="27246" r="8692" b="9646"/>
          <a:stretch/>
        </p:blipFill>
        <p:spPr>
          <a:xfrm>
            <a:off x="6675003" y="3439479"/>
            <a:ext cx="4381779" cy="2996542"/>
          </a:xfrm>
          <a:prstGeom prst="rect">
            <a:avLst/>
          </a:prstGeom>
          <a:ln>
            <a:noFill/>
          </a:ln>
          <a:effectLst>
            <a:outerShdw blurRad="292100" dist="139700" dir="2700000" algn="tl" rotWithShape="0">
              <a:srgbClr val="333333">
                <a:alpha val="65000"/>
              </a:srgbClr>
            </a:outerShdw>
          </a:effectLst>
        </p:spPr>
      </p:pic>
      <p:sp>
        <p:nvSpPr>
          <p:cNvPr id="6" name="Arrow: Bent 5">
            <a:extLst>
              <a:ext uri="{FF2B5EF4-FFF2-40B4-BE49-F238E27FC236}">
                <a16:creationId xmlns:a16="http://schemas.microsoft.com/office/drawing/2014/main" id="{C3E60B13-C9C5-2C56-302A-A9C2741DA8AE}"/>
              </a:ext>
            </a:extLst>
          </p:cNvPr>
          <p:cNvSpPr/>
          <p:nvPr/>
        </p:nvSpPr>
        <p:spPr bwMode="auto">
          <a:xfrm flipV="1">
            <a:off x="5029583" y="4207249"/>
            <a:ext cx="1551904" cy="1530608"/>
          </a:xfrm>
          <a:prstGeom prst="ben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CF3FFD2F-B3B8-B691-834E-0316E872F386}"/>
              </a:ext>
            </a:extLst>
          </p:cNvPr>
          <p:cNvSpPr/>
          <p:nvPr/>
        </p:nvSpPr>
        <p:spPr bwMode="auto">
          <a:xfrm>
            <a:off x="6787166" y="3960254"/>
            <a:ext cx="2723882" cy="334850"/>
          </a:xfrm>
          <a:prstGeom prst="rect">
            <a:avLst/>
          </a:pr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9775952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3.75E-6 4.07407E-6 L 3.75E-6 0.03541 " pathEditMode="relative" rAng="0" ptsTypes="AA">
                                      <p:cBhvr>
                                        <p:cTn id="9" dur="700" spd="-100000" fill="hold"/>
                                        <p:tgtEl>
                                          <p:spTgt spid="5"/>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250"/>
                                  </p:stCondLst>
                                  <p:childTnLst>
                                    <p:animMotion origin="layout" path="M -4.58333E-6 4.81481E-6 L -0.0052 -0.00926 " pathEditMode="relative" rAng="0" ptsTypes="AA">
                                      <p:cBhvr>
                                        <p:cTn id="14" dur="750" spd="-100000" fill="hold"/>
                                        <p:tgtEl>
                                          <p:spTgt spid="2"/>
                                        </p:tgtEl>
                                        <p:attrNameLst>
                                          <p:attrName>ppt_x</p:attrName>
                                          <p:attrName>ppt_y</p:attrName>
                                        </p:attrNameLst>
                                      </p:cBhvr>
                                      <p:rCtr x="-260" y="-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5"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7360504-06EB-E4F9-EDB5-AEAB4DA10E9C}"/>
              </a:ext>
            </a:extLst>
          </p:cNvPr>
          <p:cNvSpPr txBox="1"/>
          <p:nvPr/>
        </p:nvSpPr>
        <p:spPr>
          <a:xfrm>
            <a:off x="439225" y="2291498"/>
            <a:ext cx="3849303" cy="2464394"/>
          </a:xfrm>
          <a:prstGeom prst="rect">
            <a:avLst/>
          </a:prstGeom>
          <a:noFill/>
        </p:spPr>
        <p:txBody>
          <a:bodyPr wrap="square" lIns="90000" tIns="46800" rIns="90000" bIns="46800" rtlCol="0">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New First Run Experience </a:t>
            </a: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action card welcoming </a:t>
            </a: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users to Sales Copilot.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In product video </a:t>
            </a: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showcasing feature capabilities.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Access to Learn module content for structured learning.</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Coach mark to draw attention to FRE actions. </a:t>
            </a:r>
          </a:p>
        </p:txBody>
      </p:sp>
      <p:sp>
        <p:nvSpPr>
          <p:cNvPr id="14" name="TextBox 13">
            <a:extLst>
              <a:ext uri="{FF2B5EF4-FFF2-40B4-BE49-F238E27FC236}">
                <a16:creationId xmlns:a16="http://schemas.microsoft.com/office/drawing/2014/main" id="{A6536B7D-3583-CB9A-1316-7A1120279347}"/>
              </a:ext>
            </a:extLst>
          </p:cNvPr>
          <p:cNvSpPr txBox="1"/>
          <p:nvPr/>
        </p:nvSpPr>
        <p:spPr>
          <a:xfrm>
            <a:off x="493917" y="421979"/>
            <a:ext cx="8154245"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Improved First Run Experience for new Sales Copilot users</a:t>
            </a:r>
            <a:endParaRPr kumimoji="0" lang="en-GB"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3F9D4664-9622-DE40-D7A1-D3DF726C05E7}"/>
              </a:ext>
            </a:extLst>
          </p:cNvPr>
          <p:cNvSpPr txBox="1"/>
          <p:nvPr/>
        </p:nvSpPr>
        <p:spPr>
          <a:xfrm>
            <a:off x="10994065" y="10260419"/>
            <a:ext cx="65"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L" sz="2000" b="0" i="0" u="none" strike="noStrike" kern="1200" cap="none" spc="0" normalizeH="0" baseline="0" noProof="0" err="1">
              <a:ln>
                <a:noFill/>
              </a:ln>
              <a:solidFill>
                <a:srgbClr val="000000"/>
              </a:solidFill>
              <a:effectLst/>
              <a:uLnTx/>
              <a:uFillTx/>
              <a:latin typeface="Segoe UI"/>
              <a:ea typeface="+mn-ea"/>
              <a:cs typeface="+mn-cs"/>
            </a:endParaRPr>
          </a:p>
        </p:txBody>
      </p:sp>
      <p:sp>
        <p:nvSpPr>
          <p:cNvPr id="8" name="TextBox 7">
            <a:extLst>
              <a:ext uri="{FF2B5EF4-FFF2-40B4-BE49-F238E27FC236}">
                <a16:creationId xmlns:a16="http://schemas.microsoft.com/office/drawing/2014/main" id="{B61FB48C-64C6-465E-95F0-1F6C3820EF69}"/>
              </a:ext>
            </a:extLst>
          </p:cNvPr>
          <p:cNvSpPr txBox="1"/>
          <p:nvPr/>
        </p:nvSpPr>
        <p:spPr>
          <a:xfrm>
            <a:off x="498075" y="787236"/>
            <a:ext cx="6636821"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B050"/>
                </a:solidFill>
                <a:effectLst/>
                <a:uLnTx/>
                <a:uFillTx/>
                <a:latin typeface="Segoe UI" panose="020B0502040204020203" pitchFamily="34" charset="0"/>
                <a:ea typeface="+mn-ea"/>
                <a:cs typeface="Segoe UI" panose="020B0502040204020203" pitchFamily="34" charset="0"/>
              </a:rPr>
              <a:t>Links to video content overview and new Learn Module content </a:t>
            </a:r>
          </a:p>
        </p:txBody>
      </p:sp>
      <p:sp>
        <p:nvSpPr>
          <p:cNvPr id="2" name="Rounded Rectangle 18">
            <a:extLst>
              <a:ext uri="{FF2B5EF4-FFF2-40B4-BE49-F238E27FC236}">
                <a16:creationId xmlns:a16="http://schemas.microsoft.com/office/drawing/2014/main" id="{6CC5BFA3-60D2-89E3-242F-162FFA65E783}"/>
              </a:ext>
              <a:ext uri="{C183D7F6-B498-43B3-948B-1728B52AA6E4}">
                <adec:decorative xmlns:adec="http://schemas.microsoft.com/office/drawing/2017/decorative" val="1"/>
              </a:ext>
            </a:extLst>
          </p:cNvPr>
          <p:cNvSpPr/>
          <p:nvPr/>
        </p:nvSpPr>
        <p:spPr bwMode="auto">
          <a:xfrm>
            <a:off x="9290002" y="485479"/>
            <a:ext cx="2522022" cy="540556"/>
          </a:xfrm>
          <a:prstGeom prst="roundRect">
            <a:avLst>
              <a:gd name="adj" fmla="val 9671"/>
            </a:avLst>
          </a:prstGeom>
          <a:solidFill>
            <a:srgbClr val="107C10"/>
          </a:solidFill>
          <a:ln>
            <a:noFill/>
            <a:headEnd type="none" w="med" len="med"/>
            <a:tailEnd type="none" w="med" len="med"/>
          </a:ln>
          <a:effectLst>
            <a:outerShdw blurRad="63500" dist="127000" dir="2700000" algn="ctr"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ounded Rectangle 18" descr="Generally available&#10;">
            <a:extLst>
              <a:ext uri="{FF2B5EF4-FFF2-40B4-BE49-F238E27FC236}">
                <a16:creationId xmlns:a16="http://schemas.microsoft.com/office/drawing/2014/main" id="{63A33801-C7FD-323D-FED0-F29323AFC481}"/>
              </a:ext>
            </a:extLst>
          </p:cNvPr>
          <p:cNvSpPr/>
          <p:nvPr/>
        </p:nvSpPr>
        <p:spPr bwMode="auto">
          <a:xfrm>
            <a:off x="9226502" y="421979"/>
            <a:ext cx="2522022" cy="540556"/>
          </a:xfrm>
          <a:prstGeom prst="roundRect">
            <a:avLst>
              <a:gd name="adj" fmla="val 9671"/>
            </a:avLst>
          </a:prstGeom>
          <a:blipFill>
            <a:blip r:embed="rId3"/>
            <a:stretch>
              <a:fillRect/>
            </a:stretch>
          </a:blipFill>
          <a:effectLst/>
          <a:scene3d>
            <a:camera prst="orthographicFront"/>
            <a:lightRig rig="contrasting" dir="t"/>
          </a:scene3d>
          <a:sp3d prstMaterial="flat">
            <a:bevelT w="57150" h="44450"/>
          </a:sp3d>
        </p:spPr>
        <p:txBody>
          <a:bodyPr wrap="square" lIns="118872" tIns="91440" rIns="118872" bIns="109728"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a:ln>
                  <a:noFill/>
                </a:ln>
                <a:gradFill flip="none" rotWithShape="1">
                  <a:gsLst>
                    <a:gs pos="25904">
                      <a:srgbClr val="2F2F2F"/>
                    </a:gs>
                    <a:gs pos="46000">
                      <a:srgbClr val="2F2F2F"/>
                    </a:gs>
                  </a:gsLst>
                  <a:lin ang="2700000" scaled="1"/>
                  <a:tileRect/>
                </a:gradFill>
                <a:effectLst/>
                <a:uLnTx/>
                <a:uFillTx/>
                <a:latin typeface="Segoe UI Semibold"/>
                <a:ea typeface="+mn-ea"/>
                <a:cs typeface="+mn-cs"/>
              </a:rPr>
              <a:t>General Availability</a:t>
            </a:r>
          </a:p>
        </p:txBody>
      </p:sp>
      <p:pic>
        <p:nvPicPr>
          <p:cNvPr id="25" name="Picture 2">
            <a:extLst>
              <a:ext uri="{FF2B5EF4-FFF2-40B4-BE49-F238E27FC236}">
                <a16:creationId xmlns:a16="http://schemas.microsoft.com/office/drawing/2014/main" id="{88F21AAB-DF25-F32C-4CF4-E5473323769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525" t="4133" r="8255" b="8386"/>
          <a:stretch/>
        </p:blipFill>
        <p:spPr bwMode="auto">
          <a:xfrm>
            <a:off x="4377867" y="1707955"/>
            <a:ext cx="7378262" cy="4362809"/>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Connector 25">
            <a:extLst>
              <a:ext uri="{FF2B5EF4-FFF2-40B4-BE49-F238E27FC236}">
                <a16:creationId xmlns:a16="http://schemas.microsoft.com/office/drawing/2014/main" id="{188DD235-BEF8-EE03-8BCE-5E33D3568E6D}"/>
              </a:ext>
            </a:extLst>
          </p:cNvPr>
          <p:cNvCxnSpPr>
            <a:cxnSpLocks/>
          </p:cNvCxnSpPr>
          <p:nvPr/>
        </p:nvCxnSpPr>
        <p:spPr>
          <a:xfrm>
            <a:off x="10077504" y="4501017"/>
            <a:ext cx="536027"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AD8AF51A-7725-58B9-E64D-15B469EBAAAA}"/>
              </a:ext>
            </a:extLst>
          </p:cNvPr>
          <p:cNvSpPr/>
          <p:nvPr/>
        </p:nvSpPr>
        <p:spPr bwMode="auto">
          <a:xfrm>
            <a:off x="9806323" y="4393017"/>
            <a:ext cx="216000" cy="216000"/>
          </a:xfrm>
          <a:prstGeom prst="ellipse">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2</a:t>
            </a:r>
            <a:endParaRPr kumimoji="0" lang="en-IL"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28" name="Oval 27">
            <a:extLst>
              <a:ext uri="{FF2B5EF4-FFF2-40B4-BE49-F238E27FC236}">
                <a16:creationId xmlns:a16="http://schemas.microsoft.com/office/drawing/2014/main" id="{4E3A4F02-8463-1ED2-AF6C-EED1880D8A55}"/>
              </a:ext>
            </a:extLst>
          </p:cNvPr>
          <p:cNvSpPr/>
          <p:nvPr/>
        </p:nvSpPr>
        <p:spPr bwMode="auto">
          <a:xfrm>
            <a:off x="11784944" y="4393017"/>
            <a:ext cx="216000" cy="216000"/>
          </a:xfrm>
          <a:prstGeom prst="ellipse">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3</a:t>
            </a:r>
            <a:endParaRPr kumimoji="0" lang="en-IL"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cxnSp>
        <p:nvCxnSpPr>
          <p:cNvPr id="29" name="Straight Connector 28">
            <a:extLst>
              <a:ext uri="{FF2B5EF4-FFF2-40B4-BE49-F238E27FC236}">
                <a16:creationId xmlns:a16="http://schemas.microsoft.com/office/drawing/2014/main" id="{0A0608A4-73AC-BD4A-BC68-87FA0794CE21}"/>
              </a:ext>
            </a:extLst>
          </p:cNvPr>
          <p:cNvCxnSpPr>
            <a:cxnSpLocks/>
          </p:cNvCxnSpPr>
          <p:nvPr/>
        </p:nvCxnSpPr>
        <p:spPr>
          <a:xfrm>
            <a:off x="11393924" y="4501017"/>
            <a:ext cx="362205"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AD27E24-7572-CB19-E1C4-7DE00B2EF67F}"/>
              </a:ext>
            </a:extLst>
          </p:cNvPr>
          <p:cNvCxnSpPr>
            <a:cxnSpLocks/>
          </p:cNvCxnSpPr>
          <p:nvPr/>
        </p:nvCxnSpPr>
        <p:spPr>
          <a:xfrm>
            <a:off x="10111662" y="4755892"/>
            <a:ext cx="536027"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7CFECC53-AB22-08AB-D595-E608A327F511}"/>
              </a:ext>
            </a:extLst>
          </p:cNvPr>
          <p:cNvSpPr/>
          <p:nvPr/>
        </p:nvSpPr>
        <p:spPr bwMode="auto">
          <a:xfrm>
            <a:off x="9806323" y="4676275"/>
            <a:ext cx="216000" cy="216000"/>
          </a:xfrm>
          <a:prstGeom prst="ellipse">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4</a:t>
            </a:r>
            <a:endParaRPr kumimoji="0" lang="en-IL"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cxnSp>
        <p:nvCxnSpPr>
          <p:cNvPr id="32" name="Straight Connector 31">
            <a:extLst>
              <a:ext uri="{FF2B5EF4-FFF2-40B4-BE49-F238E27FC236}">
                <a16:creationId xmlns:a16="http://schemas.microsoft.com/office/drawing/2014/main" id="{1EA5B982-BB5E-3064-0297-29BF656279BA}"/>
              </a:ext>
            </a:extLst>
          </p:cNvPr>
          <p:cNvCxnSpPr>
            <a:cxnSpLocks/>
          </p:cNvCxnSpPr>
          <p:nvPr/>
        </p:nvCxnSpPr>
        <p:spPr>
          <a:xfrm>
            <a:off x="10053855" y="4245739"/>
            <a:ext cx="268013"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548A6476-07EB-1F4E-3C33-6EDE33638AEC}"/>
              </a:ext>
            </a:extLst>
          </p:cNvPr>
          <p:cNvSpPr/>
          <p:nvPr/>
        </p:nvSpPr>
        <p:spPr bwMode="auto">
          <a:xfrm>
            <a:off x="9806323" y="4137739"/>
            <a:ext cx="216000" cy="216000"/>
          </a:xfrm>
          <a:prstGeom prst="ellipse">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1</a:t>
            </a:r>
            <a:endParaRPr kumimoji="0" lang="en-IL"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4" name="TextBox 3">
            <a:extLst>
              <a:ext uri="{FF2B5EF4-FFF2-40B4-BE49-F238E27FC236}">
                <a16:creationId xmlns:a16="http://schemas.microsoft.com/office/drawing/2014/main" id="{A6B2FE95-EDC2-D9FD-D81F-6ED7D77C7039}"/>
              </a:ext>
            </a:extLst>
          </p:cNvPr>
          <p:cNvSpPr txBox="1"/>
          <p:nvPr/>
        </p:nvSpPr>
        <p:spPr>
          <a:xfrm>
            <a:off x="8117304" y="6290676"/>
            <a:ext cx="398871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sng" strike="noStrike" kern="1200" cap="none" spc="0" normalizeH="0" baseline="0" noProof="0" dirty="0">
                <a:ln>
                  <a:noFill/>
                </a:ln>
                <a:solidFill>
                  <a:srgbClr val="146CAC"/>
                </a:solidFill>
                <a:effectLst/>
                <a:uLnTx/>
                <a:uFillTx/>
                <a:latin typeface="SegoeUI"/>
                <a:ea typeface="+mn-ea"/>
                <a:cs typeface="+mn-cs"/>
                <a:hlinkClick r:id="rId5"/>
              </a:rPr>
              <a:t>View diagnostics data in Sales Copilot</a:t>
            </a:r>
            <a:endParaRPr kumimoji="0" lang="en-CH"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6806979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3.75E-6 4.07407E-6 L 3.75E-6 0.03541 " pathEditMode="relative" rAng="0" ptsTypes="AA">
                                      <p:cBhvr>
                                        <p:cTn id="9" dur="700" spd="-100000" fill="hold"/>
                                        <p:tgtEl>
                                          <p:spTgt spid="5"/>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250"/>
                                  </p:stCondLst>
                                  <p:childTnLst>
                                    <p:animMotion origin="layout" path="M -4.58333E-6 4.81481E-6 L -0.0052 -0.00926 " pathEditMode="relative" rAng="0" ptsTypes="AA">
                                      <p:cBhvr>
                                        <p:cTn id="14" dur="750" spd="-100000" fill="hold"/>
                                        <p:tgtEl>
                                          <p:spTgt spid="2"/>
                                        </p:tgtEl>
                                        <p:attrNameLst>
                                          <p:attrName>ppt_x</p:attrName>
                                          <p:attrName>ppt_y</p:attrName>
                                        </p:attrNameLst>
                                      </p:cBhvr>
                                      <p:rCtr x="-260" y="-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5"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7360504-06EB-E4F9-EDB5-AEAB4DA10E9C}"/>
              </a:ext>
            </a:extLst>
          </p:cNvPr>
          <p:cNvSpPr txBox="1"/>
          <p:nvPr/>
        </p:nvSpPr>
        <p:spPr>
          <a:xfrm>
            <a:off x="401518" y="2979655"/>
            <a:ext cx="3849303" cy="2033506"/>
          </a:xfrm>
          <a:prstGeom prst="rect">
            <a:avLst/>
          </a:prstGeom>
          <a:noFill/>
        </p:spPr>
        <p:txBody>
          <a:bodyPr wrap="square" lIns="90000" tIns="46800" rIns="90000" bIns="46800" rtlCol="0">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Metadata accessible </a:t>
            </a:r>
            <a:r>
              <a:rPr kumimoji="0" lang="en-GB"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through “…” overflow menu on Sales Copilot Outlook panel</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It’s an </a:t>
            </a:r>
            <a:r>
              <a:rPr kumimoji="0" lang="en-US" sz="1400" b="1"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easy to find set of diagnostic </a:t>
            </a:r>
            <a:r>
              <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metadata (session ID, client version, server version, …) that users </a:t>
            </a:r>
            <a:r>
              <a:rPr kumimoji="0" lang="en-US" sz="1400" b="1"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can easily copy to send to support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14" name="TextBox 13">
            <a:extLst>
              <a:ext uri="{FF2B5EF4-FFF2-40B4-BE49-F238E27FC236}">
                <a16:creationId xmlns:a16="http://schemas.microsoft.com/office/drawing/2014/main" id="{A6536B7D-3583-CB9A-1316-7A1120279347}"/>
              </a:ext>
            </a:extLst>
          </p:cNvPr>
          <p:cNvSpPr txBox="1"/>
          <p:nvPr/>
        </p:nvSpPr>
        <p:spPr>
          <a:xfrm>
            <a:off x="493917" y="421979"/>
            <a:ext cx="931240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Show application diagnostics data in Outlook side pane	</a:t>
            </a:r>
            <a:endParaRPr kumimoji="0" lang="en-GB"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3F9D4664-9622-DE40-D7A1-D3DF726C05E7}"/>
              </a:ext>
            </a:extLst>
          </p:cNvPr>
          <p:cNvSpPr txBox="1"/>
          <p:nvPr/>
        </p:nvSpPr>
        <p:spPr>
          <a:xfrm>
            <a:off x="10994065" y="10260419"/>
            <a:ext cx="65"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L" sz="2000" b="0" i="0" u="none" strike="noStrike" kern="1200" cap="none" spc="0" normalizeH="0" baseline="0" noProof="0" err="1">
              <a:ln>
                <a:noFill/>
              </a:ln>
              <a:solidFill>
                <a:srgbClr val="000000"/>
              </a:solidFill>
              <a:effectLst/>
              <a:uLnTx/>
              <a:uFillTx/>
              <a:latin typeface="Segoe UI"/>
              <a:ea typeface="+mn-ea"/>
              <a:cs typeface="+mn-cs"/>
            </a:endParaRPr>
          </a:p>
        </p:txBody>
      </p:sp>
      <p:sp>
        <p:nvSpPr>
          <p:cNvPr id="8" name="TextBox 7">
            <a:extLst>
              <a:ext uri="{FF2B5EF4-FFF2-40B4-BE49-F238E27FC236}">
                <a16:creationId xmlns:a16="http://schemas.microsoft.com/office/drawing/2014/main" id="{B61FB48C-64C6-465E-95F0-1F6C3820EF69}"/>
              </a:ext>
            </a:extLst>
          </p:cNvPr>
          <p:cNvSpPr txBox="1"/>
          <p:nvPr/>
        </p:nvSpPr>
        <p:spPr>
          <a:xfrm>
            <a:off x="498075" y="787236"/>
            <a:ext cx="6636821"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B050"/>
                </a:solidFill>
                <a:effectLst/>
                <a:uLnTx/>
                <a:uFillTx/>
                <a:latin typeface="Segoe UI" panose="020B0502040204020203" pitchFamily="34" charset="0"/>
                <a:ea typeface="+mn-ea"/>
                <a:cs typeface="Segoe UI" panose="020B0502040204020203" pitchFamily="34" charset="0"/>
              </a:rPr>
              <a:t>Added the ability for users to capture diagnostic data to aid in debugging </a:t>
            </a:r>
          </a:p>
        </p:txBody>
      </p:sp>
      <p:sp>
        <p:nvSpPr>
          <p:cNvPr id="2" name="Rounded Rectangle 18">
            <a:extLst>
              <a:ext uri="{FF2B5EF4-FFF2-40B4-BE49-F238E27FC236}">
                <a16:creationId xmlns:a16="http://schemas.microsoft.com/office/drawing/2014/main" id="{6CC5BFA3-60D2-89E3-242F-162FFA65E783}"/>
              </a:ext>
              <a:ext uri="{C183D7F6-B498-43B3-948B-1728B52AA6E4}">
                <adec:decorative xmlns:adec="http://schemas.microsoft.com/office/drawing/2017/decorative" val="1"/>
              </a:ext>
            </a:extLst>
          </p:cNvPr>
          <p:cNvSpPr/>
          <p:nvPr/>
        </p:nvSpPr>
        <p:spPr bwMode="auto">
          <a:xfrm>
            <a:off x="9290002" y="485479"/>
            <a:ext cx="2522022" cy="540556"/>
          </a:xfrm>
          <a:prstGeom prst="roundRect">
            <a:avLst>
              <a:gd name="adj" fmla="val 9671"/>
            </a:avLst>
          </a:prstGeom>
          <a:solidFill>
            <a:srgbClr val="107C10"/>
          </a:solidFill>
          <a:ln>
            <a:noFill/>
            <a:headEnd type="none" w="med" len="med"/>
            <a:tailEnd type="none" w="med" len="med"/>
          </a:ln>
          <a:effectLst>
            <a:outerShdw blurRad="63500" dist="127000" dir="2700000" algn="ctr"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ounded Rectangle 18" descr="Generally available&#10;">
            <a:extLst>
              <a:ext uri="{FF2B5EF4-FFF2-40B4-BE49-F238E27FC236}">
                <a16:creationId xmlns:a16="http://schemas.microsoft.com/office/drawing/2014/main" id="{63A33801-C7FD-323D-FED0-F29323AFC481}"/>
              </a:ext>
            </a:extLst>
          </p:cNvPr>
          <p:cNvSpPr/>
          <p:nvPr/>
        </p:nvSpPr>
        <p:spPr bwMode="auto">
          <a:xfrm>
            <a:off x="9226502" y="421979"/>
            <a:ext cx="2522022" cy="540556"/>
          </a:xfrm>
          <a:prstGeom prst="roundRect">
            <a:avLst>
              <a:gd name="adj" fmla="val 9671"/>
            </a:avLst>
          </a:prstGeom>
          <a:blipFill>
            <a:blip r:embed="rId3"/>
            <a:stretch>
              <a:fillRect/>
            </a:stretch>
          </a:blipFill>
          <a:effectLst/>
          <a:scene3d>
            <a:camera prst="orthographicFront"/>
            <a:lightRig rig="contrasting" dir="t"/>
          </a:scene3d>
          <a:sp3d prstMaterial="flat">
            <a:bevelT w="57150" h="44450"/>
          </a:sp3d>
        </p:spPr>
        <p:txBody>
          <a:bodyPr wrap="square" lIns="118872" tIns="91440" rIns="118872" bIns="109728"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a:ln>
                  <a:noFill/>
                </a:ln>
                <a:gradFill flip="none" rotWithShape="1">
                  <a:gsLst>
                    <a:gs pos="25904">
                      <a:srgbClr val="2F2F2F"/>
                    </a:gs>
                    <a:gs pos="46000">
                      <a:srgbClr val="2F2F2F"/>
                    </a:gs>
                  </a:gsLst>
                  <a:lin ang="2700000" scaled="1"/>
                  <a:tileRect/>
                </a:gradFill>
                <a:effectLst/>
                <a:uLnTx/>
                <a:uFillTx/>
                <a:latin typeface="Segoe UI Semibold"/>
                <a:ea typeface="+mn-ea"/>
                <a:cs typeface="+mn-cs"/>
              </a:rPr>
              <a:t>General Availability</a:t>
            </a:r>
          </a:p>
        </p:txBody>
      </p:sp>
      <p:pic>
        <p:nvPicPr>
          <p:cNvPr id="9" name="Picture 8">
            <a:extLst>
              <a:ext uri="{FF2B5EF4-FFF2-40B4-BE49-F238E27FC236}">
                <a16:creationId xmlns:a16="http://schemas.microsoft.com/office/drawing/2014/main" id="{41E2A697-029C-AC30-A6B7-F9772D22943B}"/>
              </a:ext>
            </a:extLst>
          </p:cNvPr>
          <p:cNvPicPr>
            <a:picLocks noChangeAspect="1"/>
          </p:cNvPicPr>
          <p:nvPr/>
        </p:nvPicPr>
        <p:blipFill>
          <a:blip r:embed="rId4"/>
          <a:stretch>
            <a:fillRect/>
          </a:stretch>
        </p:blipFill>
        <p:spPr>
          <a:xfrm>
            <a:off x="8623120" y="1206690"/>
            <a:ext cx="1951347" cy="5579436"/>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8F94C124-A78D-EE51-0805-1973BE2AAA5A}"/>
              </a:ext>
            </a:extLst>
          </p:cNvPr>
          <p:cNvPicPr>
            <a:picLocks noChangeAspect="1"/>
          </p:cNvPicPr>
          <p:nvPr/>
        </p:nvPicPr>
        <p:blipFill>
          <a:blip r:embed="rId5"/>
          <a:stretch>
            <a:fillRect/>
          </a:stretch>
        </p:blipFill>
        <p:spPr>
          <a:xfrm>
            <a:off x="4707410" y="1947865"/>
            <a:ext cx="1996434" cy="4102147"/>
          </a:xfrm>
          <a:prstGeom prst="rect">
            <a:avLst/>
          </a:prstGeom>
          <a:ln>
            <a:noFill/>
          </a:ln>
          <a:effectLst>
            <a:outerShdw blurRad="292100" dist="139700" dir="2700000" algn="tl" rotWithShape="0">
              <a:srgbClr val="333333">
                <a:alpha val="65000"/>
              </a:srgbClr>
            </a:outerShdw>
          </a:effectLst>
        </p:spPr>
      </p:pic>
      <p:sp>
        <p:nvSpPr>
          <p:cNvPr id="15" name="Arrow: Right 14">
            <a:extLst>
              <a:ext uri="{FF2B5EF4-FFF2-40B4-BE49-F238E27FC236}">
                <a16:creationId xmlns:a16="http://schemas.microsoft.com/office/drawing/2014/main" id="{BD886880-96BE-BC7D-2FF0-8F3EC8EC5AE8}"/>
              </a:ext>
            </a:extLst>
          </p:cNvPr>
          <p:cNvSpPr/>
          <p:nvPr/>
        </p:nvSpPr>
        <p:spPr bwMode="auto">
          <a:xfrm>
            <a:off x="7130789" y="3773405"/>
            <a:ext cx="1017756" cy="62477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9FF774B5-33EB-1122-E048-185C8DAE71CB}"/>
              </a:ext>
            </a:extLst>
          </p:cNvPr>
          <p:cNvSpPr/>
          <p:nvPr/>
        </p:nvSpPr>
        <p:spPr bwMode="auto">
          <a:xfrm>
            <a:off x="5341903" y="2979655"/>
            <a:ext cx="1049470" cy="181843"/>
          </a:xfrm>
          <a:prstGeom prst="rect">
            <a:avLst/>
          </a:pr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880524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3.75E-6 4.07407E-6 L 3.75E-6 0.03541 " pathEditMode="relative" rAng="0" ptsTypes="AA">
                                      <p:cBhvr>
                                        <p:cTn id="9" dur="700" spd="-100000" fill="hold"/>
                                        <p:tgtEl>
                                          <p:spTgt spid="5"/>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250"/>
                                  </p:stCondLst>
                                  <p:childTnLst>
                                    <p:animMotion origin="layout" path="M -4.58333E-6 4.81481E-6 L -0.0052 -0.00926 " pathEditMode="relative" rAng="0" ptsTypes="AA">
                                      <p:cBhvr>
                                        <p:cTn id="14" dur="750" spd="-100000" fill="hold"/>
                                        <p:tgtEl>
                                          <p:spTgt spid="2"/>
                                        </p:tgtEl>
                                        <p:attrNameLst>
                                          <p:attrName>ppt_x</p:attrName>
                                          <p:attrName>ppt_y</p:attrName>
                                        </p:attrNameLst>
                                      </p:cBhvr>
                                      <p:rCtr x="-260" y="-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5"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Team of 5 employees meet around a conference table.">
            <a:extLst>
              <a:ext uri="{FF2B5EF4-FFF2-40B4-BE49-F238E27FC236}">
                <a16:creationId xmlns:a16="http://schemas.microsoft.com/office/drawing/2014/main" id="{9D01F683-F341-0B47-9EA9-C7CB88F98D7E}"/>
              </a:ext>
            </a:extLst>
          </p:cNvPr>
          <p:cNvPicPr>
            <a:picLocks noGrp="1" noChangeAspect="1"/>
          </p:cNvPicPr>
          <p:nvPr>
            <p:ph type="pic" sz="quarter" idx="10"/>
          </p:nvPr>
        </p:nvPicPr>
        <p:blipFill>
          <a:blip r:embed="rId3"/>
          <a:srcRect t="7802" b="7802"/>
          <a:stretch>
            <a:fillRect/>
          </a:stretch>
        </p:blipFill>
        <p:spPr/>
      </p:pic>
      <p:sp>
        <p:nvSpPr>
          <p:cNvPr id="3" name="Title 2">
            <a:extLst>
              <a:ext uri="{FF2B5EF4-FFF2-40B4-BE49-F238E27FC236}">
                <a16:creationId xmlns:a16="http://schemas.microsoft.com/office/drawing/2014/main" id="{2BA65F1C-6781-C740-9823-9611C822AC0D}"/>
              </a:ext>
            </a:extLst>
          </p:cNvPr>
          <p:cNvSpPr>
            <a:spLocks noGrp="1"/>
          </p:cNvSpPr>
          <p:nvPr>
            <p:ph type="title"/>
          </p:nvPr>
        </p:nvSpPr>
        <p:spPr/>
        <p:txBody>
          <a:bodyPr/>
          <a:lstStyle/>
          <a:p>
            <a:r>
              <a:rPr lang="en-US"/>
              <a:t>Resources</a:t>
            </a:r>
          </a:p>
        </p:txBody>
      </p:sp>
    </p:spTree>
    <p:extLst>
      <p:ext uri="{BB962C8B-B14F-4D97-AF65-F5344CB8AC3E}">
        <p14:creationId xmlns:p14="http://schemas.microsoft.com/office/powerpoint/2010/main" val="269423448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3AA828FF-5EB5-443A-B23E-390D8DA1E1F6}"/>
              </a:ext>
            </a:extLst>
          </p:cNvPr>
          <p:cNvGrpSpPr/>
          <p:nvPr/>
        </p:nvGrpSpPr>
        <p:grpSpPr>
          <a:xfrm>
            <a:off x="-415154" y="5896740"/>
            <a:ext cx="1661316" cy="1922519"/>
            <a:chOff x="10918047" y="1223507"/>
            <a:chExt cx="1171492" cy="1355682"/>
          </a:xfrm>
          <a:solidFill>
            <a:srgbClr val="0B556A">
              <a:alpha val="30000"/>
            </a:srgbClr>
          </a:solidFill>
        </p:grpSpPr>
        <p:pic>
          <p:nvPicPr>
            <p:cNvPr id="4" name="Graphique 3">
              <a:extLst>
                <a:ext uri="{FF2B5EF4-FFF2-40B4-BE49-F238E27FC236}">
                  <a16:creationId xmlns:a16="http://schemas.microsoft.com/office/drawing/2014/main" id="{7B877CB9-F65C-480E-B05C-FCFC6550E7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95021" y="1662438"/>
              <a:ext cx="794518" cy="916751"/>
            </a:xfrm>
            <a:prstGeom prst="rect">
              <a:avLst/>
            </a:prstGeom>
          </p:spPr>
        </p:pic>
        <p:pic>
          <p:nvPicPr>
            <p:cNvPr id="5" name="Graphique 4">
              <a:extLst>
                <a:ext uri="{FF2B5EF4-FFF2-40B4-BE49-F238E27FC236}">
                  <a16:creationId xmlns:a16="http://schemas.microsoft.com/office/drawing/2014/main" id="{6279383C-FA56-49E8-A05E-97B7790238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72954" y="1282510"/>
              <a:ext cx="457440" cy="527815"/>
            </a:xfrm>
            <a:prstGeom prst="rect">
              <a:avLst/>
            </a:prstGeom>
          </p:spPr>
        </p:pic>
        <p:pic>
          <p:nvPicPr>
            <p:cNvPr id="6" name="Graphique 5">
              <a:extLst>
                <a:ext uri="{FF2B5EF4-FFF2-40B4-BE49-F238E27FC236}">
                  <a16:creationId xmlns:a16="http://schemas.microsoft.com/office/drawing/2014/main" id="{4FBA63D0-D016-4612-A632-5D1CA1D95C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54599" y="1496074"/>
              <a:ext cx="636709" cy="734664"/>
            </a:xfrm>
            <a:prstGeom prst="rect">
              <a:avLst/>
            </a:prstGeom>
          </p:spPr>
        </p:pic>
        <p:pic>
          <p:nvPicPr>
            <p:cNvPr id="7" name="Graphique 6">
              <a:extLst>
                <a:ext uri="{FF2B5EF4-FFF2-40B4-BE49-F238E27FC236}">
                  <a16:creationId xmlns:a16="http://schemas.microsoft.com/office/drawing/2014/main" id="{E84BF2EB-EA44-43E0-B009-C88BE538429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918047" y="1223507"/>
              <a:ext cx="429460" cy="495531"/>
            </a:xfrm>
            <a:prstGeom prst="rect">
              <a:avLst/>
            </a:prstGeom>
          </p:spPr>
        </p:pic>
      </p:grpSp>
      <p:grpSp>
        <p:nvGrpSpPr>
          <p:cNvPr id="12" name="Groupe 11">
            <a:extLst>
              <a:ext uri="{FF2B5EF4-FFF2-40B4-BE49-F238E27FC236}">
                <a16:creationId xmlns:a16="http://schemas.microsoft.com/office/drawing/2014/main" id="{DCACDE1F-C022-4342-BA5C-5CBAD0B79E60}"/>
              </a:ext>
            </a:extLst>
          </p:cNvPr>
          <p:cNvGrpSpPr/>
          <p:nvPr/>
        </p:nvGrpSpPr>
        <p:grpSpPr>
          <a:xfrm>
            <a:off x="11284916" y="5734623"/>
            <a:ext cx="2002439" cy="1988590"/>
            <a:chOff x="3067345" y="4799458"/>
            <a:chExt cx="2002439" cy="1988590"/>
          </a:xfrm>
        </p:grpSpPr>
        <p:pic>
          <p:nvPicPr>
            <p:cNvPr id="13" name="Graphique 12">
              <a:extLst>
                <a:ext uri="{FF2B5EF4-FFF2-40B4-BE49-F238E27FC236}">
                  <a16:creationId xmlns:a16="http://schemas.microsoft.com/office/drawing/2014/main" id="{687ACAC2-C877-49B0-AAE7-78C1A37EA44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067345" y="4869584"/>
              <a:ext cx="1199270" cy="1383774"/>
            </a:xfrm>
            <a:prstGeom prst="rect">
              <a:avLst/>
            </a:prstGeom>
          </p:spPr>
        </p:pic>
        <p:pic>
          <p:nvPicPr>
            <p:cNvPr id="14" name="Graphique 13">
              <a:extLst>
                <a:ext uri="{FF2B5EF4-FFF2-40B4-BE49-F238E27FC236}">
                  <a16:creationId xmlns:a16="http://schemas.microsoft.com/office/drawing/2014/main" id="{E355A342-FD90-4804-AD4E-E688711AF47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896627" y="5582227"/>
              <a:ext cx="1045045" cy="1205821"/>
            </a:xfrm>
            <a:prstGeom prst="rect">
              <a:avLst/>
            </a:prstGeom>
          </p:spPr>
        </p:pic>
        <p:pic>
          <p:nvPicPr>
            <p:cNvPr id="15" name="Graphique 14">
              <a:extLst>
                <a:ext uri="{FF2B5EF4-FFF2-40B4-BE49-F238E27FC236}">
                  <a16:creationId xmlns:a16="http://schemas.microsoft.com/office/drawing/2014/main" id="{A9F64B79-0EF6-476D-9764-2AA485C9F46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112163" y="4799458"/>
              <a:ext cx="957621" cy="1104947"/>
            </a:xfrm>
            <a:prstGeom prst="rect">
              <a:avLst/>
            </a:prstGeom>
          </p:spPr>
        </p:pic>
      </p:grpSp>
      <p:grpSp>
        <p:nvGrpSpPr>
          <p:cNvPr id="16" name="Groupe 15">
            <a:extLst>
              <a:ext uri="{FF2B5EF4-FFF2-40B4-BE49-F238E27FC236}">
                <a16:creationId xmlns:a16="http://schemas.microsoft.com/office/drawing/2014/main" id="{C8EAA6DF-91B9-48CC-8C0F-217747164A59}"/>
              </a:ext>
            </a:extLst>
          </p:cNvPr>
          <p:cNvGrpSpPr/>
          <p:nvPr/>
        </p:nvGrpSpPr>
        <p:grpSpPr>
          <a:xfrm>
            <a:off x="11157350" y="-955897"/>
            <a:ext cx="2587071" cy="1911793"/>
            <a:chOff x="7302905" y="888738"/>
            <a:chExt cx="2587071" cy="1911793"/>
          </a:xfrm>
        </p:grpSpPr>
        <p:pic>
          <p:nvPicPr>
            <p:cNvPr id="17" name="Graphique 16">
              <a:extLst>
                <a:ext uri="{FF2B5EF4-FFF2-40B4-BE49-F238E27FC236}">
                  <a16:creationId xmlns:a16="http://schemas.microsoft.com/office/drawing/2014/main" id="{A2EBFB47-7EDB-4077-A724-4750AF70CBB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302905" y="888738"/>
              <a:ext cx="1630021" cy="1880794"/>
            </a:xfrm>
            <a:prstGeom prst="rect">
              <a:avLst/>
            </a:prstGeom>
          </p:spPr>
        </p:pic>
        <p:pic>
          <p:nvPicPr>
            <p:cNvPr id="18" name="Graphique 17">
              <a:extLst>
                <a:ext uri="{FF2B5EF4-FFF2-40B4-BE49-F238E27FC236}">
                  <a16:creationId xmlns:a16="http://schemas.microsoft.com/office/drawing/2014/main" id="{0525E1D5-ADC5-4F50-910E-D9915D3D296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265629" y="1594710"/>
              <a:ext cx="1045045" cy="1205821"/>
            </a:xfrm>
            <a:prstGeom prst="rect">
              <a:avLst/>
            </a:prstGeom>
          </p:spPr>
        </p:pic>
        <p:pic>
          <p:nvPicPr>
            <p:cNvPr id="19" name="Graphique 18">
              <a:extLst>
                <a:ext uri="{FF2B5EF4-FFF2-40B4-BE49-F238E27FC236}">
                  <a16:creationId xmlns:a16="http://schemas.microsoft.com/office/drawing/2014/main" id="{810B15C1-8682-45B3-8C11-F7510D6FCDF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095458" y="1360934"/>
              <a:ext cx="794518" cy="916751"/>
            </a:xfrm>
            <a:prstGeom prst="rect">
              <a:avLst/>
            </a:prstGeom>
          </p:spPr>
        </p:pic>
      </p:grpSp>
      <p:grpSp>
        <p:nvGrpSpPr>
          <p:cNvPr id="20" name="Groupe 19">
            <a:extLst>
              <a:ext uri="{FF2B5EF4-FFF2-40B4-BE49-F238E27FC236}">
                <a16:creationId xmlns:a16="http://schemas.microsoft.com/office/drawing/2014/main" id="{F318469F-192A-4C92-BC79-F19B0F038D15}"/>
              </a:ext>
            </a:extLst>
          </p:cNvPr>
          <p:cNvGrpSpPr/>
          <p:nvPr/>
        </p:nvGrpSpPr>
        <p:grpSpPr>
          <a:xfrm>
            <a:off x="-1554957" y="-723849"/>
            <a:ext cx="2340716" cy="1719715"/>
            <a:chOff x="62249" y="880925"/>
            <a:chExt cx="2340716" cy="1719715"/>
          </a:xfrm>
        </p:grpSpPr>
        <p:pic>
          <p:nvPicPr>
            <p:cNvPr id="21" name="Graphique 20">
              <a:extLst>
                <a:ext uri="{FF2B5EF4-FFF2-40B4-BE49-F238E27FC236}">
                  <a16:creationId xmlns:a16="http://schemas.microsoft.com/office/drawing/2014/main" id="{532E7B95-5613-40AC-ACAA-FC840E90DFE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12545" y="880925"/>
              <a:ext cx="1490420" cy="1719715"/>
            </a:xfrm>
            <a:prstGeom prst="rect">
              <a:avLst/>
            </a:prstGeom>
          </p:spPr>
        </p:pic>
        <p:pic>
          <p:nvPicPr>
            <p:cNvPr id="22" name="Graphique 21">
              <a:extLst>
                <a:ext uri="{FF2B5EF4-FFF2-40B4-BE49-F238E27FC236}">
                  <a16:creationId xmlns:a16="http://schemas.microsoft.com/office/drawing/2014/main" id="{FD0765CE-858B-476E-9324-C53AD93574F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79530" y="1358320"/>
              <a:ext cx="1045045" cy="1205821"/>
            </a:xfrm>
            <a:prstGeom prst="rect">
              <a:avLst/>
            </a:prstGeom>
          </p:spPr>
        </p:pic>
        <p:pic>
          <p:nvPicPr>
            <p:cNvPr id="23" name="Graphique 22">
              <a:extLst>
                <a:ext uri="{FF2B5EF4-FFF2-40B4-BE49-F238E27FC236}">
                  <a16:creationId xmlns:a16="http://schemas.microsoft.com/office/drawing/2014/main" id="{955BFFED-8404-42BF-AA7E-6652FDBED42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2249" y="1044479"/>
              <a:ext cx="794518" cy="916751"/>
            </a:xfrm>
            <a:prstGeom prst="rect">
              <a:avLst/>
            </a:prstGeom>
          </p:spPr>
        </p:pic>
      </p:grpSp>
      <p:sp>
        <p:nvSpPr>
          <p:cNvPr id="28" name="ZoneTexte 27">
            <a:extLst>
              <a:ext uri="{FF2B5EF4-FFF2-40B4-BE49-F238E27FC236}">
                <a16:creationId xmlns:a16="http://schemas.microsoft.com/office/drawing/2014/main" id="{F375A38E-CB10-4B26-9B56-9118B240D26D}"/>
              </a:ext>
            </a:extLst>
          </p:cNvPr>
          <p:cNvSpPr txBox="1"/>
          <p:nvPr/>
        </p:nvSpPr>
        <p:spPr>
          <a:xfrm>
            <a:off x="2865604" y="408350"/>
            <a:ext cx="6447599" cy="923330"/>
          </a:xfrm>
          <a:prstGeom prst="rect">
            <a:avLst/>
          </a:prstGeom>
          <a:noFill/>
        </p:spPr>
        <p:txBody>
          <a:bodyPr wrap="none" rtlCol="0">
            <a:spAutoFit/>
          </a:bodyPr>
          <a:lstStyle/>
          <a:p>
            <a:pPr algn="ctr"/>
            <a:r>
              <a:rPr lang="fr-FR" sz="5400">
                <a:solidFill>
                  <a:schemeClr val="tx1">
                    <a:lumMod val="85000"/>
                    <a:lumOff val="15000"/>
                  </a:schemeClr>
                </a:solidFill>
                <a:latin typeface="Berlin Sans FB Demi" panose="020E0802020502020306" pitchFamily="34" charset="0"/>
              </a:rPr>
              <a:t>CALL FOR SPEAKER</a:t>
            </a:r>
          </a:p>
        </p:txBody>
      </p:sp>
      <p:pic>
        <p:nvPicPr>
          <p:cNvPr id="9" name="Image 8">
            <a:extLst>
              <a:ext uri="{FF2B5EF4-FFF2-40B4-BE49-F238E27FC236}">
                <a16:creationId xmlns:a16="http://schemas.microsoft.com/office/drawing/2014/main" id="{24DE8EFB-3071-468A-AB67-58360A8FD14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539310" y="1673543"/>
            <a:ext cx="4223197" cy="4223197"/>
          </a:xfrm>
          <a:prstGeom prst="rect">
            <a:avLst/>
          </a:prstGeom>
        </p:spPr>
      </p:pic>
      <p:sp>
        <p:nvSpPr>
          <p:cNvPr id="29" name="Content Placeholder 2">
            <a:extLst>
              <a:ext uri="{FF2B5EF4-FFF2-40B4-BE49-F238E27FC236}">
                <a16:creationId xmlns:a16="http://schemas.microsoft.com/office/drawing/2014/main" id="{FE112C0A-D15A-43D8-8528-EC55C1F7BF1E}"/>
              </a:ext>
            </a:extLst>
          </p:cNvPr>
          <p:cNvSpPr txBox="1">
            <a:spLocks/>
          </p:cNvSpPr>
          <p:nvPr/>
        </p:nvSpPr>
        <p:spPr>
          <a:xfrm>
            <a:off x="554090" y="1483360"/>
            <a:ext cx="5541910" cy="4693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a:solidFill>
                  <a:srgbClr val="7030A0"/>
                </a:solidFill>
                <a:latin typeface="Segoe UI" panose="020B0502040204020203" pitchFamily="34" charset="0"/>
                <a:cs typeface="Segoe UI" panose="020B0502040204020203" pitchFamily="34" charset="0"/>
              </a:rPr>
              <a:t>Envie de participer et proposer une session speaker ?</a:t>
            </a:r>
          </a:p>
          <a:p>
            <a:pPr marL="0" indent="0">
              <a:buFont typeface="Arial" panose="020B0604020202020204" pitchFamily="34" charset="0"/>
              <a:buNone/>
            </a:pPr>
            <a:endParaRPr lang="fr-FR">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fr-FR" u="sng">
                <a:latin typeface="Segoe UI" panose="020B0502040204020203" pitchFamily="34" charset="0"/>
                <a:cs typeface="Segoe UI" panose="020B0502040204020203" pitchFamily="34" charset="0"/>
              </a:rPr>
              <a:t>C'est ouvert à tous et gratuit!</a:t>
            </a:r>
          </a:p>
          <a:p>
            <a:pPr marL="0" indent="0">
              <a:buFont typeface="Arial" panose="020B0604020202020204" pitchFamily="34" charset="0"/>
              <a:buNone/>
            </a:pPr>
            <a:endParaRPr lang="fr-FR">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fr-FR">
                <a:latin typeface="Segoe UI" panose="020B0502040204020203" pitchFamily="34" charset="0"/>
                <a:cs typeface="Segoe UI" panose="020B0502040204020203" pitchFamily="34" charset="0"/>
              </a:rPr>
              <a:t>Déposes ton sujet de session </a:t>
            </a:r>
            <a:br>
              <a:rPr lang="fr-FR">
                <a:latin typeface="Segoe UI" panose="020B0502040204020203" pitchFamily="34" charset="0"/>
                <a:cs typeface="Segoe UI" panose="020B0502040204020203" pitchFamily="34" charset="0"/>
              </a:rPr>
            </a:br>
            <a:r>
              <a:rPr lang="fr-FR">
                <a:latin typeface="Segoe UI" panose="020B0502040204020203" pitchFamily="34" charset="0"/>
                <a:cs typeface="Segoe UI" panose="020B0502040204020203" pitchFamily="34" charset="0"/>
              </a:rPr>
              <a:t>(15 à 20 min ) via ce formulaire &gt;&gt; </a:t>
            </a:r>
            <a:br>
              <a:rPr lang="fr-FR">
                <a:latin typeface="Segoe UI" panose="020B0502040204020203" pitchFamily="34" charset="0"/>
                <a:cs typeface="Segoe UI" panose="020B0502040204020203" pitchFamily="34" charset="0"/>
              </a:rPr>
            </a:br>
            <a:br>
              <a:rPr lang="fr-FR">
                <a:latin typeface="Segoe UI" panose="020B0502040204020203" pitchFamily="34" charset="0"/>
                <a:cs typeface="Segoe UI" panose="020B0502040204020203" pitchFamily="34" charset="0"/>
              </a:rPr>
            </a:br>
            <a:r>
              <a:rPr lang="fr-FR">
                <a:latin typeface="Segoe UI" panose="020B0502040204020203" pitchFamily="34" charset="0"/>
                <a:cs typeface="Segoe UI" panose="020B0502040204020203" pitchFamily="34" charset="0"/>
              </a:rPr>
              <a:t>L’équipe </a:t>
            </a:r>
            <a:r>
              <a:rPr lang="fr-FR" err="1">
                <a:latin typeface="Segoe UI" panose="020B0502040204020203" pitchFamily="34" charset="0"/>
                <a:cs typeface="Segoe UI" panose="020B0502040204020203" pitchFamily="34" charset="0"/>
              </a:rPr>
              <a:t>Biz</a:t>
            </a:r>
            <a:r>
              <a:rPr lang="fr-FR">
                <a:latin typeface="Segoe UI" panose="020B0502040204020203" pitchFamily="34" charset="0"/>
                <a:cs typeface="Segoe UI" panose="020B0502040204020203" pitchFamily="34" charset="0"/>
              </a:rPr>
              <a:t> Apps French Community te recontactera.</a:t>
            </a:r>
          </a:p>
        </p:txBody>
      </p:sp>
    </p:spTree>
    <p:extLst>
      <p:ext uri="{BB962C8B-B14F-4D97-AF65-F5344CB8AC3E}">
        <p14:creationId xmlns:p14="http://schemas.microsoft.com/office/powerpoint/2010/main" val="38154525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D0058B6-ACE3-C577-1C7C-8176AEA96F0B}"/>
              </a:ext>
            </a:extLst>
          </p:cNvPr>
          <p:cNvSpPr txBox="1">
            <a:spLocks/>
          </p:cNvSpPr>
          <p:nvPr/>
        </p:nvSpPr>
        <p:spPr>
          <a:xfrm>
            <a:off x="4082544" y="676190"/>
            <a:ext cx="2783861" cy="296290"/>
          </a:xfrm>
          <a:prstGeom prst="rect">
            <a:avLst/>
          </a:prstGeom>
        </p:spPr>
        <p:txBody>
          <a:bodyPr vert="horz" lIns="63305" tIns="31652" rIns="63305" bIns="31652" rtlCol="0" anchor="b">
            <a:normAutofit fontScale="70000" lnSpcReduction="20000"/>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marL="0" marR="0" lvl="0" indent="0" algn="ctr" defTabSz="6858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Semibold"/>
                <a:ea typeface="+mj-ea"/>
                <a:cs typeface="+mj-cs"/>
              </a:rPr>
              <a:t>Sales Copilot Resources Guide</a:t>
            </a:r>
          </a:p>
        </p:txBody>
      </p:sp>
      <p:cxnSp>
        <p:nvCxnSpPr>
          <p:cNvPr id="261" name="Straight Connector 260" descr="Timeline arrow">
            <a:extLst>
              <a:ext uri="{FF2B5EF4-FFF2-40B4-BE49-F238E27FC236}">
                <a16:creationId xmlns:a16="http://schemas.microsoft.com/office/drawing/2014/main" id="{D2B77CA6-60F2-3251-AF08-984420989C11}"/>
              </a:ext>
            </a:extLst>
          </p:cNvPr>
          <p:cNvCxnSpPr>
            <a:cxnSpLocks/>
          </p:cNvCxnSpPr>
          <p:nvPr/>
        </p:nvCxnSpPr>
        <p:spPr>
          <a:xfrm>
            <a:off x="914400" y="3897146"/>
            <a:ext cx="10694988" cy="0"/>
          </a:xfrm>
          <a:prstGeom prst="line">
            <a:avLst/>
          </a:prstGeom>
          <a:noFill/>
          <a:ln w="25400" cap="rnd" cmpd="sng" algn="ctr">
            <a:solidFill>
              <a:srgbClr val="054B16"/>
            </a:solidFill>
            <a:prstDash val="sysDot"/>
            <a:headEnd type="none" w="med" len="med"/>
            <a:tailEnd type="arrow" w="lg" len="med"/>
          </a:ln>
          <a:effectLst/>
        </p:spPr>
      </p:cxnSp>
      <p:sp>
        <p:nvSpPr>
          <p:cNvPr id="262" name="TextBox 261">
            <a:extLst>
              <a:ext uri="{FF2B5EF4-FFF2-40B4-BE49-F238E27FC236}">
                <a16:creationId xmlns:a16="http://schemas.microsoft.com/office/drawing/2014/main" id="{B982EC53-23AC-C26D-7AC5-68CA84C2BE84}"/>
              </a:ext>
            </a:extLst>
          </p:cNvPr>
          <p:cNvSpPr txBox="1"/>
          <p:nvPr/>
        </p:nvSpPr>
        <p:spPr>
          <a:xfrm>
            <a:off x="413722" y="4302672"/>
            <a:ext cx="1006473" cy="215444"/>
          </a:xfrm>
          <a:prstGeom prst="rect">
            <a:avLst/>
          </a:prstGeom>
          <a:solidFill>
            <a:srgbClr val="FFFFFF"/>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107C10"/>
                </a:solidFill>
                <a:effectLst/>
                <a:uLnTx/>
                <a:uFillTx/>
                <a:latin typeface="Segoe UI Semibold"/>
                <a:ea typeface="+mn-ea"/>
                <a:cs typeface="+mn-cs"/>
              </a:rPr>
              <a:t>Introduction</a:t>
            </a:r>
          </a:p>
        </p:txBody>
      </p:sp>
      <p:grpSp>
        <p:nvGrpSpPr>
          <p:cNvPr id="263" name="Group 262" descr="Label 1 icon circle">
            <a:extLst>
              <a:ext uri="{FF2B5EF4-FFF2-40B4-BE49-F238E27FC236}">
                <a16:creationId xmlns:a16="http://schemas.microsoft.com/office/drawing/2014/main" id="{80E98FBD-9C17-00DF-EA77-72A1778619FC}"/>
              </a:ext>
            </a:extLst>
          </p:cNvPr>
          <p:cNvGrpSpPr/>
          <p:nvPr/>
        </p:nvGrpSpPr>
        <p:grpSpPr>
          <a:xfrm>
            <a:off x="584200" y="3560884"/>
            <a:ext cx="659875" cy="659875"/>
            <a:chOff x="584200" y="3560884"/>
            <a:chExt cx="659875" cy="659875"/>
          </a:xfrm>
        </p:grpSpPr>
        <p:grpSp>
          <p:nvGrpSpPr>
            <p:cNvPr id="264" name="Group 263" descr="Icon location">
              <a:extLst>
                <a:ext uri="{FF2B5EF4-FFF2-40B4-BE49-F238E27FC236}">
                  <a16:creationId xmlns:a16="http://schemas.microsoft.com/office/drawing/2014/main" id="{A414B527-6378-8C1C-1B3F-3C187291295D}"/>
                </a:ext>
              </a:extLst>
            </p:cNvPr>
            <p:cNvGrpSpPr/>
            <p:nvPr/>
          </p:nvGrpSpPr>
          <p:grpSpPr>
            <a:xfrm>
              <a:off x="584200" y="3560884"/>
              <a:ext cx="659875" cy="659875"/>
              <a:chOff x="584200" y="3560884"/>
              <a:chExt cx="659875" cy="659875"/>
            </a:xfrm>
          </p:grpSpPr>
          <p:sp>
            <p:nvSpPr>
              <p:cNvPr id="266" name="Oval 265">
                <a:extLst>
                  <a:ext uri="{FF2B5EF4-FFF2-40B4-BE49-F238E27FC236}">
                    <a16:creationId xmlns:a16="http://schemas.microsoft.com/office/drawing/2014/main" id="{52221364-7659-6013-63E7-9CD94652356A}"/>
                  </a:ext>
                </a:extLst>
              </p:cNvPr>
              <p:cNvSpPr/>
              <p:nvPr/>
            </p:nvSpPr>
            <p:spPr bwMode="auto">
              <a:xfrm>
                <a:off x="584200" y="3560884"/>
                <a:ext cx="659875" cy="659875"/>
              </a:xfrm>
              <a:prstGeom prst="ellipse">
                <a:avLst/>
              </a:prstGeom>
              <a:solidFill>
                <a:srgbClr val="107C10"/>
              </a:solidFill>
              <a:ln w="254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267" name="Oval 266" descr="Book and pencil icon">
                <a:extLst>
                  <a:ext uri="{FF2B5EF4-FFF2-40B4-BE49-F238E27FC236}">
                    <a16:creationId xmlns:a16="http://schemas.microsoft.com/office/drawing/2014/main" id="{316678FD-C4FC-7329-72D3-1AB977CEA802}"/>
                  </a:ext>
                </a:extLst>
              </p:cNvPr>
              <p:cNvSpPr/>
              <p:nvPr/>
            </p:nvSpPr>
            <p:spPr bwMode="auto">
              <a:xfrm>
                <a:off x="624585" y="3601269"/>
                <a:ext cx="579104" cy="579104"/>
              </a:xfrm>
              <a:prstGeom prst="ellipse">
                <a:avLst/>
              </a:prstGeom>
              <a:solidFill>
                <a:srgbClr val="054B16"/>
              </a:solidFill>
              <a:ln w="254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265" name="Book_2" title="Icon of a book and a pencil">
              <a:extLst>
                <a:ext uri="{FF2B5EF4-FFF2-40B4-BE49-F238E27FC236}">
                  <a16:creationId xmlns:a16="http://schemas.microsoft.com/office/drawing/2014/main" id="{28AE8D2E-1A31-B06E-C291-ABDAEED46D1A}"/>
                </a:ext>
              </a:extLst>
            </p:cNvPr>
            <p:cNvSpPr>
              <a:spLocks noChangeAspect="1" noEditPoints="1"/>
            </p:cNvSpPr>
            <p:nvPr/>
          </p:nvSpPr>
          <p:spPr bwMode="auto">
            <a:xfrm>
              <a:off x="750685" y="3739157"/>
              <a:ext cx="329185" cy="300487"/>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cxnSp>
        <p:nvCxnSpPr>
          <p:cNvPr id="268" name="Straight Connector 267" descr="Line leading to bullet points">
            <a:extLst>
              <a:ext uri="{FF2B5EF4-FFF2-40B4-BE49-F238E27FC236}">
                <a16:creationId xmlns:a16="http://schemas.microsoft.com/office/drawing/2014/main" id="{6AF030AA-6AC4-BABE-E634-CC37FC31304C}"/>
              </a:ext>
            </a:extLst>
          </p:cNvPr>
          <p:cNvCxnSpPr>
            <a:cxnSpLocks/>
          </p:cNvCxnSpPr>
          <p:nvPr/>
        </p:nvCxnSpPr>
        <p:spPr>
          <a:xfrm flipV="1">
            <a:off x="919681" y="2022053"/>
            <a:ext cx="0" cy="1548000"/>
          </a:xfrm>
          <a:prstGeom prst="line">
            <a:avLst/>
          </a:prstGeom>
          <a:noFill/>
          <a:ln w="12700" cap="flat" cmpd="sng" algn="ctr">
            <a:solidFill>
              <a:srgbClr val="107C10"/>
            </a:solidFill>
            <a:prstDash val="solid"/>
            <a:headEnd type="none" w="lg" len="med"/>
            <a:tailEnd type="none" w="lg" len="med"/>
          </a:ln>
          <a:effectLst/>
        </p:spPr>
      </p:cxnSp>
      <p:sp>
        <p:nvSpPr>
          <p:cNvPr id="269" name="TextBox 268">
            <a:extLst>
              <a:ext uri="{FF2B5EF4-FFF2-40B4-BE49-F238E27FC236}">
                <a16:creationId xmlns:a16="http://schemas.microsoft.com/office/drawing/2014/main" id="{D31BF21B-7C65-041F-8B8D-E0C808BC7E57}"/>
              </a:ext>
            </a:extLst>
          </p:cNvPr>
          <p:cNvSpPr txBox="1"/>
          <p:nvPr/>
        </p:nvSpPr>
        <p:spPr>
          <a:xfrm>
            <a:off x="760609" y="1773188"/>
            <a:ext cx="3466539" cy="1172694"/>
          </a:xfrm>
          <a:prstGeom prst="rect">
            <a:avLst/>
          </a:prstGeom>
          <a:noFill/>
        </p:spPr>
        <p:txBody>
          <a:bodyPr wrap="square" lIns="90000" tIns="46800" rIns="90000" bIns="46800" rtlCol="0" anchor="t">
            <a:spAutoFit/>
          </a:bodyPr>
          <a:lstStyle/>
          <a:p>
            <a:pPr marL="171450" marR="0" lvl="0" indent="-171450" algn="l" defTabSz="914367" rtl="0" eaLnBrk="1" fontAlgn="auto" latinLnBrk="0" hangingPunct="1">
              <a:lnSpc>
                <a:spcPct val="150000"/>
              </a:lnSpc>
              <a:spcBef>
                <a:spcPts val="0"/>
              </a:spcBef>
              <a:spcAft>
                <a:spcPts val="0"/>
              </a:spcAft>
              <a:buClr>
                <a:srgbClr val="107C10"/>
              </a:buClr>
              <a:buSzPct val="110000"/>
              <a:buFont typeface=".Hiragino Kaku Gothic Interface W3"/>
              <a:buChar char="◉"/>
              <a:tabLst/>
              <a:defRPr/>
            </a:pPr>
            <a:r>
              <a:rPr kumimoji="0" lang="en-GB" sz="1200" b="0" i="0" u="none" strike="noStrike" kern="1200" cap="none" spc="0" normalizeH="0" baseline="0" noProof="0" dirty="0">
                <a:ln>
                  <a:noFill/>
                </a:ln>
                <a:solidFill>
                  <a:srgbClr val="000000"/>
                </a:solidFill>
                <a:effectLst/>
                <a:uLnTx/>
                <a:uFillTx/>
                <a:latin typeface="Segoe UI"/>
                <a:ea typeface="+mn-ea"/>
                <a:cs typeface="+mn-cs"/>
                <a:hlinkClick r:id="rId3"/>
              </a:rPr>
              <a:t>First step with Viva Sales</a:t>
            </a:r>
            <a:endParaRPr kumimoji="0" lang="en-GB" sz="1200" b="0" i="0" u="none" strike="noStrike" kern="1200" cap="none" spc="0" normalizeH="0" baseline="0" noProof="0" dirty="0">
              <a:ln>
                <a:noFill/>
              </a:ln>
              <a:solidFill>
                <a:srgbClr val="000000"/>
              </a:solidFill>
              <a:effectLst/>
              <a:uLnTx/>
              <a:uFillTx/>
              <a:latin typeface="Segoe UI"/>
              <a:ea typeface="+mn-ea"/>
              <a:cs typeface="+mn-cs"/>
              <a:hlinkClick r:id=""/>
            </a:endParaRPr>
          </a:p>
          <a:p>
            <a:pPr marL="171450" marR="0" lvl="0" indent="-171450" algn="l" defTabSz="914367" rtl="0" eaLnBrk="1" fontAlgn="auto" latinLnBrk="0" hangingPunct="1">
              <a:lnSpc>
                <a:spcPct val="150000"/>
              </a:lnSpc>
              <a:spcBef>
                <a:spcPts val="0"/>
              </a:spcBef>
              <a:spcAft>
                <a:spcPts val="0"/>
              </a:spcAft>
              <a:buClr>
                <a:srgbClr val="107C10"/>
              </a:buClr>
              <a:buSzPct val="110000"/>
              <a:buFont typeface=".Hiragino Kaku Gothic Interface W3"/>
              <a:buChar char="◉"/>
              <a:tabLst/>
              <a:defRPr/>
            </a:pPr>
            <a:r>
              <a:rPr kumimoji="0" lang="en-GB" sz="1200" b="0" i="0" u="none" strike="noStrike" kern="1200" cap="none" spc="0" normalizeH="0" baseline="0" noProof="0" dirty="0">
                <a:ln>
                  <a:noFill/>
                </a:ln>
                <a:solidFill>
                  <a:srgbClr val="000000"/>
                </a:solidFill>
                <a:effectLst/>
                <a:uLnTx/>
                <a:uFillTx/>
                <a:latin typeface="Segoe UI"/>
                <a:ea typeface="+mn-ea"/>
                <a:cs typeface="+mn-cs"/>
                <a:hlinkClick r:id=""/>
              </a:rPr>
              <a:t>Introduction into Viva Sales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a:p>
            <a:pPr marL="171450" marR="0" lvl="0" indent="-171450" algn="l" defTabSz="914367" rtl="0" eaLnBrk="1" fontAlgn="auto" latinLnBrk="0" hangingPunct="1">
              <a:lnSpc>
                <a:spcPct val="150000"/>
              </a:lnSpc>
              <a:spcBef>
                <a:spcPts val="0"/>
              </a:spcBef>
              <a:spcAft>
                <a:spcPts val="0"/>
              </a:spcAft>
              <a:buClr>
                <a:srgbClr val="107C10"/>
              </a:buClr>
              <a:buSzPct val="110000"/>
              <a:buFont typeface=".Hiragino Kaku Gothic Interface W3"/>
              <a:buChar char="◉"/>
              <a:tabLst/>
              <a:defRPr/>
            </a:pPr>
            <a:r>
              <a:rPr kumimoji="0" lang="en-GB" sz="1200" b="0" i="0" u="none" strike="noStrike" kern="1200" cap="none" spc="0" normalizeH="0" baseline="0" noProof="0" dirty="0">
                <a:ln>
                  <a:noFill/>
                </a:ln>
                <a:solidFill>
                  <a:srgbClr val="000000"/>
                </a:solidFill>
                <a:effectLst/>
                <a:uLnTx/>
                <a:uFillTx/>
                <a:latin typeface="Segoe UI"/>
                <a:ea typeface="+mn-ea"/>
                <a:cs typeface="+mn-cs"/>
                <a:hlinkClick r:id="rId4"/>
              </a:rPr>
              <a:t>Deployment guide for Dynamics 365 customers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a:p>
            <a:pPr marL="171450" marR="0" lvl="0" indent="-171450" algn="l" defTabSz="914367" rtl="0" eaLnBrk="1" fontAlgn="auto" latinLnBrk="0" hangingPunct="1">
              <a:lnSpc>
                <a:spcPct val="150000"/>
              </a:lnSpc>
              <a:spcBef>
                <a:spcPts val="0"/>
              </a:spcBef>
              <a:spcAft>
                <a:spcPts val="0"/>
              </a:spcAft>
              <a:buClr>
                <a:srgbClr val="107C10"/>
              </a:buClr>
              <a:buSzPct val="110000"/>
              <a:buFont typeface=".Hiragino Kaku Gothic Interface W3"/>
              <a:buChar char="◉"/>
              <a:tabLst/>
              <a:defRPr/>
            </a:pPr>
            <a:r>
              <a:rPr kumimoji="0" lang="en-GB" sz="1200" b="0" i="0" u="none" strike="noStrike" kern="1200" cap="none" spc="0" normalizeH="0" baseline="0" noProof="0" dirty="0">
                <a:ln>
                  <a:noFill/>
                </a:ln>
                <a:solidFill>
                  <a:srgbClr val="000000"/>
                </a:solidFill>
                <a:effectLst/>
                <a:uLnTx/>
                <a:uFillTx/>
                <a:latin typeface="Segoe UI"/>
                <a:ea typeface="+mn-ea"/>
                <a:cs typeface="+mn-cs"/>
                <a:hlinkClick r:id="rId5"/>
              </a:rPr>
              <a:t>Deployment guide for Salesforce CRM customers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70" name="TextBox 269">
            <a:extLst>
              <a:ext uri="{FF2B5EF4-FFF2-40B4-BE49-F238E27FC236}">
                <a16:creationId xmlns:a16="http://schemas.microsoft.com/office/drawing/2014/main" id="{A7227B43-3EB3-21C7-56AA-02F346E0648D}"/>
              </a:ext>
            </a:extLst>
          </p:cNvPr>
          <p:cNvSpPr txBox="1"/>
          <p:nvPr/>
        </p:nvSpPr>
        <p:spPr>
          <a:xfrm>
            <a:off x="2235625" y="3276177"/>
            <a:ext cx="1120449" cy="215444"/>
          </a:xfrm>
          <a:prstGeom prst="rect">
            <a:avLst/>
          </a:prstGeom>
          <a:solidFill>
            <a:srgbClr val="FFFFFF"/>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107C10"/>
                </a:solidFill>
                <a:effectLst/>
                <a:uLnTx/>
                <a:uFillTx/>
                <a:latin typeface="Segoe UI Semibold"/>
                <a:ea typeface="+mn-ea"/>
                <a:cs typeface="+mn-cs"/>
              </a:rPr>
              <a:t>Deep-dive</a:t>
            </a:r>
          </a:p>
        </p:txBody>
      </p:sp>
      <p:grpSp>
        <p:nvGrpSpPr>
          <p:cNvPr id="271" name="Group 270" descr="Label 2 icon circle">
            <a:extLst>
              <a:ext uri="{FF2B5EF4-FFF2-40B4-BE49-F238E27FC236}">
                <a16:creationId xmlns:a16="http://schemas.microsoft.com/office/drawing/2014/main" id="{E25FCFCF-C910-900C-26A8-06AD0177AAA5}"/>
              </a:ext>
            </a:extLst>
          </p:cNvPr>
          <p:cNvGrpSpPr/>
          <p:nvPr/>
        </p:nvGrpSpPr>
        <p:grpSpPr>
          <a:xfrm>
            <a:off x="2470150" y="3560884"/>
            <a:ext cx="659875" cy="659875"/>
            <a:chOff x="2470150" y="3560884"/>
            <a:chExt cx="659875" cy="659875"/>
          </a:xfrm>
        </p:grpSpPr>
        <p:grpSp>
          <p:nvGrpSpPr>
            <p:cNvPr id="272" name="Group 271" descr="Icon location">
              <a:extLst>
                <a:ext uri="{FF2B5EF4-FFF2-40B4-BE49-F238E27FC236}">
                  <a16:creationId xmlns:a16="http://schemas.microsoft.com/office/drawing/2014/main" id="{000B8164-492B-21AB-A6F9-AEAF01F1FBDB}"/>
                </a:ext>
              </a:extLst>
            </p:cNvPr>
            <p:cNvGrpSpPr/>
            <p:nvPr/>
          </p:nvGrpSpPr>
          <p:grpSpPr>
            <a:xfrm>
              <a:off x="2470150" y="3560884"/>
              <a:ext cx="659875" cy="659875"/>
              <a:chOff x="584200" y="3560884"/>
              <a:chExt cx="659875" cy="659875"/>
            </a:xfrm>
          </p:grpSpPr>
          <p:sp>
            <p:nvSpPr>
              <p:cNvPr id="274" name="Oval 273">
                <a:extLst>
                  <a:ext uri="{FF2B5EF4-FFF2-40B4-BE49-F238E27FC236}">
                    <a16:creationId xmlns:a16="http://schemas.microsoft.com/office/drawing/2014/main" id="{B48787BC-57C8-AFCB-8D1C-AD46E347BABE}"/>
                  </a:ext>
                </a:extLst>
              </p:cNvPr>
              <p:cNvSpPr/>
              <p:nvPr/>
            </p:nvSpPr>
            <p:spPr bwMode="auto">
              <a:xfrm>
                <a:off x="584200" y="3560884"/>
                <a:ext cx="659875" cy="659875"/>
              </a:xfrm>
              <a:prstGeom prst="ellipse">
                <a:avLst/>
              </a:prstGeom>
              <a:solidFill>
                <a:srgbClr val="107C10"/>
              </a:solidFill>
              <a:ln w="254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275" name="Oval 274" descr="Brain icon">
                <a:extLst>
                  <a:ext uri="{FF2B5EF4-FFF2-40B4-BE49-F238E27FC236}">
                    <a16:creationId xmlns:a16="http://schemas.microsoft.com/office/drawing/2014/main" id="{42FB3202-FF79-F2B4-C2D2-81CFE22DE59E}"/>
                  </a:ext>
                </a:extLst>
              </p:cNvPr>
              <p:cNvSpPr/>
              <p:nvPr/>
            </p:nvSpPr>
            <p:spPr bwMode="auto">
              <a:xfrm>
                <a:off x="624585" y="3601269"/>
                <a:ext cx="579104" cy="579104"/>
              </a:xfrm>
              <a:prstGeom prst="ellipse">
                <a:avLst/>
              </a:prstGeom>
              <a:solidFill>
                <a:srgbClr val="054B16"/>
              </a:solidFill>
              <a:ln w="254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273" name="Brain_3" title="Icon of a brain">
              <a:extLst>
                <a:ext uri="{FF2B5EF4-FFF2-40B4-BE49-F238E27FC236}">
                  <a16:creationId xmlns:a16="http://schemas.microsoft.com/office/drawing/2014/main" id="{C8437631-13BD-0552-0AA5-221746F5C3B5}"/>
                </a:ext>
              </a:extLst>
            </p:cNvPr>
            <p:cNvSpPr>
              <a:spLocks noChangeAspect="1" noEditPoints="1"/>
            </p:cNvSpPr>
            <p:nvPr/>
          </p:nvSpPr>
          <p:spPr bwMode="auto">
            <a:xfrm>
              <a:off x="2627289" y="3701581"/>
              <a:ext cx="340157" cy="365760"/>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cxnSp>
        <p:nvCxnSpPr>
          <p:cNvPr id="276" name="Straight Connector 275" descr="Line leading to bullet points">
            <a:extLst>
              <a:ext uri="{FF2B5EF4-FFF2-40B4-BE49-F238E27FC236}">
                <a16:creationId xmlns:a16="http://schemas.microsoft.com/office/drawing/2014/main" id="{EF3762CB-8356-BDF5-057D-7D416766D001}"/>
              </a:ext>
            </a:extLst>
          </p:cNvPr>
          <p:cNvCxnSpPr>
            <a:cxnSpLocks/>
          </p:cNvCxnSpPr>
          <p:nvPr/>
        </p:nvCxnSpPr>
        <p:spPr>
          <a:xfrm flipV="1">
            <a:off x="2787948" y="4213655"/>
            <a:ext cx="0" cy="1548000"/>
          </a:xfrm>
          <a:prstGeom prst="line">
            <a:avLst/>
          </a:prstGeom>
          <a:noFill/>
          <a:ln w="12700" cap="flat" cmpd="sng" algn="ctr">
            <a:solidFill>
              <a:srgbClr val="107C10"/>
            </a:solidFill>
            <a:prstDash val="solid"/>
            <a:headEnd type="none" w="lg" len="med"/>
            <a:tailEnd type="none" w="lg" len="med"/>
          </a:ln>
          <a:effectLst/>
        </p:spPr>
      </p:cxnSp>
      <p:sp>
        <p:nvSpPr>
          <p:cNvPr id="277" name="TextBox 276">
            <a:extLst>
              <a:ext uri="{FF2B5EF4-FFF2-40B4-BE49-F238E27FC236}">
                <a16:creationId xmlns:a16="http://schemas.microsoft.com/office/drawing/2014/main" id="{8F85B1F5-B4EA-B5D7-B086-5579281A4979}"/>
              </a:ext>
            </a:extLst>
          </p:cNvPr>
          <p:cNvSpPr txBox="1"/>
          <p:nvPr/>
        </p:nvSpPr>
        <p:spPr>
          <a:xfrm>
            <a:off x="2628191" y="4223242"/>
            <a:ext cx="4005011" cy="1726692"/>
          </a:xfrm>
          <a:prstGeom prst="rect">
            <a:avLst/>
          </a:prstGeom>
          <a:noFill/>
        </p:spPr>
        <p:txBody>
          <a:bodyPr wrap="square" lIns="90000" tIns="46800" rIns="90000" bIns="46800" rtlCol="0" anchor="b">
            <a:spAutoFit/>
          </a:bodyPr>
          <a:lstStyle/>
          <a:p>
            <a:pPr marL="171450" marR="0" lvl="0" indent="-171450" algn="l" defTabSz="914367" rtl="0" eaLnBrk="1" fontAlgn="auto" latinLnBrk="0" hangingPunct="1">
              <a:lnSpc>
                <a:spcPct val="150000"/>
              </a:lnSpc>
              <a:spcBef>
                <a:spcPts val="0"/>
              </a:spcBef>
              <a:spcAft>
                <a:spcPts val="0"/>
              </a:spcAft>
              <a:buClr>
                <a:srgbClr val="107C10"/>
              </a:buClr>
              <a:buSzPct val="110000"/>
              <a:buFont typeface=".Hiragino Kaku Gothic Interface W3"/>
              <a:buChar char="◉"/>
              <a:tabLst/>
              <a:defRPr/>
            </a:pPr>
            <a:r>
              <a:rPr kumimoji="0" lang="en-GB" sz="1200" b="0" i="0" u="none" strike="noStrike" kern="1200" cap="none" spc="0" normalizeH="0" baseline="0" noProof="0">
                <a:ln>
                  <a:noFill/>
                </a:ln>
                <a:solidFill>
                  <a:srgbClr val="000000"/>
                </a:solidFill>
                <a:effectLst/>
                <a:uLnTx/>
                <a:uFillTx/>
                <a:latin typeface="Segoe UI"/>
                <a:ea typeface="+mn-ea"/>
                <a:cs typeface="+mn-cs"/>
                <a:hlinkClick r:id="rId6"/>
              </a:rPr>
              <a:t>Viva Sales architecture</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171450" marR="0" lvl="0" indent="-171450" algn="l" defTabSz="914367" rtl="0" eaLnBrk="1" fontAlgn="auto" latinLnBrk="0" hangingPunct="1">
              <a:lnSpc>
                <a:spcPct val="150000"/>
              </a:lnSpc>
              <a:spcBef>
                <a:spcPts val="0"/>
              </a:spcBef>
              <a:spcAft>
                <a:spcPts val="0"/>
              </a:spcAft>
              <a:buClr>
                <a:srgbClr val="107C10"/>
              </a:buClr>
              <a:buSzPct val="110000"/>
              <a:buFont typeface=".Hiragino Kaku Gothic Interface W3"/>
              <a:buChar char="◉"/>
              <a:tabLst/>
              <a:defRPr/>
            </a:pPr>
            <a:r>
              <a:rPr kumimoji="0" lang="en-GB" sz="1200" b="0" i="0" u="none" strike="noStrike" kern="1200" cap="none" spc="0" normalizeH="0" baseline="0" noProof="0">
                <a:ln>
                  <a:noFill/>
                </a:ln>
                <a:solidFill>
                  <a:srgbClr val="000000"/>
                </a:solidFill>
                <a:effectLst/>
                <a:uLnTx/>
                <a:uFillTx/>
                <a:latin typeface="Segoe UI"/>
                <a:ea typeface="+mn-ea"/>
                <a:cs typeface="+mn-cs"/>
                <a:hlinkClick r:id="rId7"/>
              </a:rPr>
              <a:t>CI with Viva Sales</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171450" marR="0" lvl="0" indent="-171450" algn="l" defTabSz="914367" rtl="0" eaLnBrk="1" fontAlgn="auto" latinLnBrk="0" hangingPunct="1">
              <a:lnSpc>
                <a:spcPct val="150000"/>
              </a:lnSpc>
              <a:spcBef>
                <a:spcPts val="0"/>
              </a:spcBef>
              <a:spcAft>
                <a:spcPts val="0"/>
              </a:spcAft>
              <a:buClr>
                <a:srgbClr val="107C10"/>
              </a:buClr>
              <a:buSzPct val="110000"/>
              <a:buFont typeface=".Hiragino Kaku Gothic Interface W3"/>
              <a:buChar char="◉"/>
              <a:tabLst/>
              <a:defRPr/>
            </a:pPr>
            <a:r>
              <a:rPr kumimoji="0" lang="en-GB" sz="1200" b="0" i="0" u="none" strike="noStrike" kern="1200" cap="none" spc="0" normalizeH="0" baseline="0" noProof="0">
                <a:ln>
                  <a:noFill/>
                </a:ln>
                <a:solidFill>
                  <a:srgbClr val="000000"/>
                </a:solidFill>
                <a:effectLst/>
                <a:uLnTx/>
                <a:uFillTx/>
                <a:latin typeface="Segoe UI"/>
                <a:ea typeface="+mn-ea"/>
                <a:cs typeface="+mn-cs"/>
                <a:hlinkClick r:id="rId8"/>
              </a:rPr>
              <a:t>Supported languages</a:t>
            </a:r>
            <a:endParaRPr kumimoji="0" lang="en-GB" sz="1200" b="0" i="0" u="none" strike="noStrike" kern="1200" cap="none" spc="0" normalizeH="0" baseline="0" noProof="0">
              <a:ln>
                <a:noFill/>
              </a:ln>
              <a:solidFill>
                <a:srgbClr val="000000"/>
              </a:solidFill>
              <a:effectLst/>
              <a:uLnTx/>
              <a:uFillTx/>
              <a:latin typeface="Segoe UI"/>
              <a:ea typeface="+mn-ea"/>
              <a:cs typeface="+mn-cs"/>
            </a:endParaRPr>
          </a:p>
          <a:p>
            <a:pPr marL="171450" marR="0" lvl="0" indent="-171450" algn="l" defTabSz="914367" rtl="0" eaLnBrk="1" fontAlgn="auto" latinLnBrk="0" hangingPunct="1">
              <a:lnSpc>
                <a:spcPct val="150000"/>
              </a:lnSpc>
              <a:spcBef>
                <a:spcPts val="0"/>
              </a:spcBef>
              <a:spcAft>
                <a:spcPts val="0"/>
              </a:spcAft>
              <a:buClr>
                <a:srgbClr val="107C10"/>
              </a:buClr>
              <a:buSzPct val="110000"/>
              <a:buFont typeface=".Hiragino Kaku Gothic Interface W3"/>
              <a:buChar char="◉"/>
              <a:tabLst/>
              <a:defRPr/>
            </a:pPr>
            <a:r>
              <a:rPr kumimoji="0" lang="en-GB" sz="1200" b="0" i="0" u="none" strike="noStrike" kern="1200" cap="none" spc="0" normalizeH="0" baseline="0" noProof="0">
                <a:ln>
                  <a:noFill/>
                </a:ln>
                <a:solidFill>
                  <a:srgbClr val="000000"/>
                </a:solidFill>
                <a:effectLst/>
                <a:uLnTx/>
                <a:uFillTx/>
                <a:latin typeface="Segoe UI"/>
                <a:ea typeface="+mn-ea"/>
                <a:cs typeface="+mn-cs"/>
                <a:hlinkClick r:id="rId9"/>
              </a:rPr>
              <a:t>Data handling</a:t>
            </a:r>
            <a:endParaRPr kumimoji="0" lang="en-GB" sz="1200" b="0" i="0" u="none" strike="noStrike" kern="1200" cap="none" spc="0" normalizeH="0" baseline="0" noProof="0">
              <a:ln>
                <a:noFill/>
              </a:ln>
              <a:solidFill>
                <a:srgbClr val="000000"/>
              </a:solidFill>
              <a:effectLst/>
              <a:uLnTx/>
              <a:uFillTx/>
              <a:latin typeface="Segoe UI"/>
              <a:ea typeface="+mn-ea"/>
              <a:cs typeface="+mn-cs"/>
            </a:endParaRPr>
          </a:p>
          <a:p>
            <a:pPr marL="171450" marR="0" lvl="0" indent="-171450" algn="l" defTabSz="914367" rtl="0" eaLnBrk="1" fontAlgn="auto" latinLnBrk="0" hangingPunct="1">
              <a:lnSpc>
                <a:spcPct val="150000"/>
              </a:lnSpc>
              <a:spcBef>
                <a:spcPts val="0"/>
              </a:spcBef>
              <a:spcAft>
                <a:spcPts val="0"/>
              </a:spcAft>
              <a:buClr>
                <a:srgbClr val="107C10"/>
              </a:buClr>
              <a:buSzPct val="110000"/>
              <a:buFont typeface=".Hiragino Kaku Gothic Interface W3"/>
              <a:buChar char="◉"/>
              <a:tabLst/>
              <a:defRPr/>
            </a:pPr>
            <a:r>
              <a:rPr kumimoji="0" lang="en-GB" sz="1200" b="0" i="0" u="none" strike="noStrike" kern="1200" cap="none" spc="0" normalizeH="0" baseline="0" noProof="0">
                <a:ln>
                  <a:noFill/>
                </a:ln>
                <a:solidFill>
                  <a:srgbClr val="000000"/>
                </a:solidFill>
                <a:effectLst/>
                <a:uLnTx/>
                <a:uFillTx/>
                <a:latin typeface="Segoe UI"/>
                <a:ea typeface="+mn-ea"/>
                <a:cs typeface="+mn-cs"/>
                <a:hlinkClick r:id="rId10"/>
              </a:rPr>
              <a:t>Use </a:t>
            </a:r>
            <a:r>
              <a:rPr kumimoji="0" lang="en-GB" sz="1200" b="0" i="0" u="none" strike="noStrike" kern="1200" cap="none" spc="0" normalizeH="0" baseline="0" noProof="0" err="1">
                <a:ln>
                  <a:noFill/>
                </a:ln>
                <a:solidFill>
                  <a:srgbClr val="000000"/>
                </a:solidFill>
                <a:effectLst/>
                <a:uLnTx/>
                <a:uFillTx/>
                <a:latin typeface="Segoe UI"/>
                <a:ea typeface="+mn-ea"/>
                <a:cs typeface="+mn-cs"/>
                <a:hlinkClick r:id="rId10"/>
              </a:rPr>
              <a:t>copilot</a:t>
            </a:r>
            <a:r>
              <a:rPr kumimoji="0" lang="en-GB" sz="1200" b="0" i="0" u="none" strike="noStrike" kern="1200" cap="none" spc="0" normalizeH="0" baseline="0" noProof="0">
                <a:ln>
                  <a:noFill/>
                </a:ln>
                <a:solidFill>
                  <a:srgbClr val="000000"/>
                </a:solidFill>
                <a:effectLst/>
                <a:uLnTx/>
                <a:uFillTx/>
                <a:latin typeface="Segoe UI"/>
                <a:ea typeface="+mn-ea"/>
                <a:cs typeface="+mn-cs"/>
                <a:hlinkClick r:id="rId10"/>
              </a:rPr>
              <a:t> to kickstart email messages</a:t>
            </a:r>
            <a:endParaRPr kumimoji="0" lang="en-GB" sz="1200" b="0" i="0" u="none" strike="noStrike" kern="1200" cap="none" spc="0" normalizeH="0" baseline="0" noProof="0">
              <a:ln>
                <a:noFill/>
              </a:ln>
              <a:solidFill>
                <a:srgbClr val="000000"/>
              </a:solidFill>
              <a:effectLst/>
              <a:uLnTx/>
              <a:uFillTx/>
              <a:latin typeface="Segoe UI"/>
              <a:ea typeface="+mn-ea"/>
              <a:cs typeface="+mn-cs"/>
            </a:endParaRPr>
          </a:p>
          <a:p>
            <a:pPr marL="171450" marR="0" lvl="0" indent="-171450" algn="l" defTabSz="914367" rtl="0" eaLnBrk="1" fontAlgn="auto" latinLnBrk="0" hangingPunct="1">
              <a:lnSpc>
                <a:spcPct val="150000"/>
              </a:lnSpc>
              <a:spcBef>
                <a:spcPts val="0"/>
              </a:spcBef>
              <a:spcAft>
                <a:spcPts val="0"/>
              </a:spcAft>
              <a:buClr>
                <a:srgbClr val="107C10"/>
              </a:buClr>
              <a:buSzPct val="110000"/>
              <a:buFont typeface=".Hiragino Kaku Gothic Interface W3"/>
              <a:buChar char="◉"/>
              <a:tabLst/>
              <a:defRPr/>
            </a:pPr>
            <a:r>
              <a:rPr kumimoji="0" lang="en-GB" sz="1200" b="0" i="0" u="none" strike="noStrike" kern="1200" cap="none" spc="0" normalizeH="0" baseline="0" noProof="0">
                <a:ln>
                  <a:noFill/>
                </a:ln>
                <a:solidFill>
                  <a:srgbClr val="000000"/>
                </a:solidFill>
                <a:effectLst/>
                <a:uLnTx/>
                <a:uFillTx/>
                <a:latin typeface="Segoe UI"/>
                <a:ea typeface="+mn-ea"/>
                <a:cs typeface="+mn-cs"/>
                <a:hlinkClick r:id="rId11"/>
              </a:rPr>
              <a:t>Email conversation summary</a:t>
            </a:r>
            <a:r>
              <a:rPr kumimoji="0" lang="en-GB" sz="1200" b="0" i="0" u="none" strike="noStrike" kern="1200" cap="none" spc="0" normalizeH="0" baseline="0" noProof="0">
                <a:ln>
                  <a:noFill/>
                </a:ln>
                <a:solidFill>
                  <a:srgbClr val="000000"/>
                </a:solidFill>
                <a:effectLst/>
                <a:uLnTx/>
                <a:uFillTx/>
                <a:latin typeface="Segoe UI"/>
                <a:ea typeface="+mn-ea"/>
                <a:cs typeface="+mn-cs"/>
              </a:rPr>
              <a:t> &amp; </a:t>
            </a:r>
            <a:r>
              <a:rPr kumimoji="0" lang="en-GB" sz="1200" b="0" i="0" u="none" strike="noStrike" kern="1200" cap="none" spc="0" normalizeH="0" baseline="0" noProof="0">
                <a:ln>
                  <a:noFill/>
                </a:ln>
                <a:solidFill>
                  <a:srgbClr val="000000"/>
                </a:solidFill>
                <a:effectLst/>
                <a:uLnTx/>
                <a:uFillTx/>
                <a:latin typeface="Segoe UI"/>
                <a:ea typeface="+mn-ea"/>
                <a:cs typeface="+mn-cs"/>
                <a:hlinkClick r:id="rId12"/>
              </a:rPr>
              <a:t>Opportunity summary</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278" name="TextBox 277">
            <a:extLst>
              <a:ext uri="{FF2B5EF4-FFF2-40B4-BE49-F238E27FC236}">
                <a16:creationId xmlns:a16="http://schemas.microsoft.com/office/drawing/2014/main" id="{C99C0D46-AC34-617D-B355-84461BEFF17C}"/>
              </a:ext>
            </a:extLst>
          </p:cNvPr>
          <p:cNvSpPr txBox="1"/>
          <p:nvPr/>
        </p:nvSpPr>
        <p:spPr>
          <a:xfrm>
            <a:off x="4554747" y="4302672"/>
            <a:ext cx="1029300" cy="215444"/>
          </a:xfrm>
          <a:prstGeom prst="rect">
            <a:avLst/>
          </a:prstGeom>
          <a:solidFill>
            <a:srgbClr val="FFFFFF"/>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107C10"/>
                </a:solidFill>
                <a:effectLst/>
                <a:uLnTx/>
                <a:uFillTx/>
                <a:latin typeface="Segoe UI Semibold"/>
                <a:ea typeface="+mn-ea"/>
                <a:cs typeface="+mn-cs"/>
              </a:rPr>
              <a:t>Install &amp; try</a:t>
            </a:r>
          </a:p>
        </p:txBody>
      </p:sp>
      <p:grpSp>
        <p:nvGrpSpPr>
          <p:cNvPr id="279" name="Group 278" descr="Label 3 icon circle">
            <a:extLst>
              <a:ext uri="{FF2B5EF4-FFF2-40B4-BE49-F238E27FC236}">
                <a16:creationId xmlns:a16="http://schemas.microsoft.com/office/drawing/2014/main" id="{D087BF92-3798-F817-1F1C-A727E2DF5373}"/>
              </a:ext>
            </a:extLst>
          </p:cNvPr>
          <p:cNvGrpSpPr/>
          <p:nvPr/>
        </p:nvGrpSpPr>
        <p:grpSpPr>
          <a:xfrm>
            <a:off x="4729688" y="3560884"/>
            <a:ext cx="659875" cy="659875"/>
            <a:chOff x="4358213" y="3560884"/>
            <a:chExt cx="659875" cy="659875"/>
          </a:xfrm>
        </p:grpSpPr>
        <p:grpSp>
          <p:nvGrpSpPr>
            <p:cNvPr id="280" name="Group 279" descr="Icon location">
              <a:extLst>
                <a:ext uri="{FF2B5EF4-FFF2-40B4-BE49-F238E27FC236}">
                  <a16:creationId xmlns:a16="http://schemas.microsoft.com/office/drawing/2014/main" id="{D09A6A43-963D-4B9B-1016-F4461F72F1DB}"/>
                </a:ext>
              </a:extLst>
            </p:cNvPr>
            <p:cNvGrpSpPr/>
            <p:nvPr/>
          </p:nvGrpSpPr>
          <p:grpSpPr>
            <a:xfrm>
              <a:off x="4358213" y="3560884"/>
              <a:ext cx="659875" cy="659875"/>
              <a:chOff x="584200" y="3560884"/>
              <a:chExt cx="659875" cy="659875"/>
            </a:xfrm>
          </p:grpSpPr>
          <p:sp>
            <p:nvSpPr>
              <p:cNvPr id="282" name="Oval 281">
                <a:extLst>
                  <a:ext uri="{FF2B5EF4-FFF2-40B4-BE49-F238E27FC236}">
                    <a16:creationId xmlns:a16="http://schemas.microsoft.com/office/drawing/2014/main" id="{6E8E8DBC-3E0E-A38F-3CCF-7729A7809094}"/>
                  </a:ext>
                </a:extLst>
              </p:cNvPr>
              <p:cNvSpPr/>
              <p:nvPr/>
            </p:nvSpPr>
            <p:spPr bwMode="auto">
              <a:xfrm>
                <a:off x="584200" y="3560884"/>
                <a:ext cx="659875" cy="659875"/>
              </a:xfrm>
              <a:prstGeom prst="ellipse">
                <a:avLst/>
              </a:prstGeom>
              <a:solidFill>
                <a:srgbClr val="107C10"/>
              </a:solidFill>
              <a:ln w="254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283" name="Oval 282">
                <a:extLst>
                  <a:ext uri="{FF2B5EF4-FFF2-40B4-BE49-F238E27FC236}">
                    <a16:creationId xmlns:a16="http://schemas.microsoft.com/office/drawing/2014/main" id="{4101C283-C87D-E86D-8D17-4BEE3C9B2C3D}"/>
                  </a:ext>
                </a:extLst>
              </p:cNvPr>
              <p:cNvSpPr/>
              <p:nvPr/>
            </p:nvSpPr>
            <p:spPr bwMode="auto">
              <a:xfrm>
                <a:off x="624585" y="3601269"/>
                <a:ext cx="579104" cy="579104"/>
              </a:xfrm>
              <a:prstGeom prst="ellipse">
                <a:avLst/>
              </a:prstGeom>
              <a:solidFill>
                <a:srgbClr val="054B16"/>
              </a:solidFill>
              <a:ln w="254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281" name="Relationship_F003" title="Icon of three boxes connected by lines">
              <a:extLst>
                <a:ext uri="{FF2B5EF4-FFF2-40B4-BE49-F238E27FC236}">
                  <a16:creationId xmlns:a16="http://schemas.microsoft.com/office/drawing/2014/main" id="{5D192AD7-262C-6309-6135-8FF50BBCDB07}"/>
                </a:ext>
              </a:extLst>
            </p:cNvPr>
            <p:cNvSpPr>
              <a:spLocks noChangeAspect="1" noEditPoints="1"/>
            </p:cNvSpPr>
            <p:nvPr/>
          </p:nvSpPr>
          <p:spPr bwMode="auto">
            <a:xfrm>
              <a:off x="4504544" y="3739157"/>
              <a:ext cx="321268" cy="300487"/>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284" name="Straight Connector 283" descr="Line leading to bullet points">
            <a:extLst>
              <a:ext uri="{FF2B5EF4-FFF2-40B4-BE49-F238E27FC236}">
                <a16:creationId xmlns:a16="http://schemas.microsoft.com/office/drawing/2014/main" id="{EFF14503-70BC-67CB-EDF5-471AED8EA301}"/>
              </a:ext>
            </a:extLst>
          </p:cNvPr>
          <p:cNvCxnSpPr>
            <a:cxnSpLocks/>
          </p:cNvCxnSpPr>
          <p:nvPr/>
        </p:nvCxnSpPr>
        <p:spPr>
          <a:xfrm flipH="1" flipV="1">
            <a:off x="5069397" y="1673352"/>
            <a:ext cx="4650" cy="1889121"/>
          </a:xfrm>
          <a:prstGeom prst="line">
            <a:avLst/>
          </a:prstGeom>
          <a:noFill/>
          <a:ln w="12700" cap="flat" cmpd="sng" algn="ctr">
            <a:solidFill>
              <a:srgbClr val="107C10"/>
            </a:solidFill>
            <a:prstDash val="solid"/>
            <a:headEnd type="none" w="lg" len="med"/>
            <a:tailEnd type="none" w="lg" len="med"/>
          </a:ln>
          <a:effectLst/>
        </p:spPr>
      </p:cxnSp>
      <p:sp>
        <p:nvSpPr>
          <p:cNvPr id="285" name="TextBox 284">
            <a:extLst>
              <a:ext uri="{FF2B5EF4-FFF2-40B4-BE49-F238E27FC236}">
                <a16:creationId xmlns:a16="http://schemas.microsoft.com/office/drawing/2014/main" id="{32C2CA00-3373-D55B-F4CB-A000BED24959}"/>
              </a:ext>
            </a:extLst>
          </p:cNvPr>
          <p:cNvSpPr txBox="1"/>
          <p:nvPr/>
        </p:nvSpPr>
        <p:spPr>
          <a:xfrm>
            <a:off x="4905361" y="1555907"/>
            <a:ext cx="2651689" cy="1999074"/>
          </a:xfrm>
          <a:prstGeom prst="rect">
            <a:avLst/>
          </a:prstGeom>
          <a:noFill/>
        </p:spPr>
        <p:txBody>
          <a:bodyPr wrap="square" lIns="90000" tIns="46800" rIns="90000" bIns="46800" rtlCol="0" anchor="t">
            <a:spAutoFit/>
          </a:bodyPr>
          <a:lstStyle/>
          <a:p>
            <a:pPr marL="171450" marR="0" lvl="0" indent="-171450" algn="l" defTabSz="914367" rtl="0" eaLnBrk="1" fontAlgn="auto" latinLnBrk="0" hangingPunct="1">
              <a:lnSpc>
                <a:spcPct val="150000"/>
              </a:lnSpc>
              <a:spcBef>
                <a:spcPts val="0"/>
              </a:spcBef>
              <a:spcAft>
                <a:spcPts val="0"/>
              </a:spcAft>
              <a:buClr>
                <a:srgbClr val="107C10"/>
              </a:buClr>
              <a:buSzPct val="110000"/>
              <a:buFont typeface=".Hiragino Kaku Gothic Interface W3"/>
              <a:buChar char="◉"/>
              <a:tabLst/>
              <a:defRPr/>
            </a:pPr>
            <a:r>
              <a:rPr kumimoji="0" lang="en-GB" sz="1200" b="0" i="0" u="none" strike="noStrike" kern="1200" cap="none" spc="0" normalizeH="0" baseline="0" noProof="0">
                <a:ln>
                  <a:noFill/>
                </a:ln>
                <a:solidFill>
                  <a:srgbClr val="000000"/>
                </a:solidFill>
                <a:effectLst/>
                <a:uLnTx/>
                <a:uFillTx/>
                <a:latin typeface="Segoe UI"/>
                <a:ea typeface="+mn-ea"/>
                <a:cs typeface="+mn-cs"/>
                <a:hlinkClick r:id="rId13"/>
              </a:rPr>
              <a:t>Install Viva Sales</a:t>
            </a:r>
            <a:r>
              <a:rPr kumimoji="0" lang="en-GB" sz="1200" b="0" i="0" u="none" strike="noStrike" kern="1200" cap="none" spc="0" normalizeH="0" baseline="0" noProof="0">
                <a:ln>
                  <a:noFill/>
                </a:ln>
                <a:solidFill>
                  <a:srgbClr val="000000"/>
                </a:solidFill>
                <a:effectLst/>
                <a:uLnTx/>
                <a:uFillTx/>
                <a:latin typeface="Segoe UI"/>
                <a:ea typeface="+mn-ea"/>
                <a:cs typeface="+mn-cs"/>
              </a:rPr>
              <a:t> &amp; </a:t>
            </a:r>
            <a:r>
              <a:rPr kumimoji="0" lang="en-GB" sz="1200" b="0" i="0" u="none" strike="noStrike" kern="1200" cap="none" spc="0" normalizeH="0" baseline="0" noProof="0">
                <a:ln>
                  <a:noFill/>
                </a:ln>
                <a:solidFill>
                  <a:srgbClr val="000000"/>
                </a:solidFill>
                <a:effectLst/>
                <a:uLnTx/>
                <a:uFillTx/>
                <a:latin typeface="Segoe UI"/>
                <a:ea typeface="+mn-ea"/>
                <a:cs typeface="+mn-cs"/>
                <a:hlinkClick r:id="rId14"/>
              </a:rPr>
              <a:t>Installing Viva Sales - YouTube</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171450" marR="0" lvl="0" indent="-171450" algn="l" defTabSz="914367" rtl="0" eaLnBrk="1" fontAlgn="auto" latinLnBrk="0" hangingPunct="1">
              <a:lnSpc>
                <a:spcPct val="150000"/>
              </a:lnSpc>
              <a:spcBef>
                <a:spcPts val="0"/>
              </a:spcBef>
              <a:spcAft>
                <a:spcPts val="0"/>
              </a:spcAft>
              <a:buClr>
                <a:srgbClr val="107C10"/>
              </a:buClr>
              <a:buSzPct val="110000"/>
              <a:buFont typeface=".Hiragino Kaku Gothic Interface W3"/>
              <a:buChar char="◉"/>
              <a:tabLst/>
              <a:defRPr/>
            </a:pPr>
            <a:r>
              <a:rPr kumimoji="0" lang="en-GB" sz="1200" b="0" i="0" u="none" strike="noStrike" kern="1200" cap="none" spc="0" normalizeH="0" baseline="0" noProof="0">
                <a:ln>
                  <a:noFill/>
                </a:ln>
                <a:solidFill>
                  <a:srgbClr val="000000"/>
                </a:solidFill>
                <a:effectLst/>
                <a:uLnTx/>
                <a:uFillTx/>
                <a:latin typeface="Segoe UI"/>
                <a:ea typeface="+mn-ea"/>
                <a:cs typeface="+mn-cs"/>
                <a:hlinkClick r:id="rId15"/>
              </a:rPr>
              <a:t>Install Viva Sales add-in for Outlook</a:t>
            </a:r>
            <a:endParaRPr kumimoji="0" lang="en-GB" sz="1200" b="0" i="0" u="none" strike="noStrike" kern="1200" cap="none" spc="0" normalizeH="0" baseline="0" noProof="0">
              <a:ln>
                <a:noFill/>
              </a:ln>
              <a:solidFill>
                <a:srgbClr val="000000"/>
              </a:solidFill>
              <a:effectLst/>
              <a:uLnTx/>
              <a:uFillTx/>
              <a:latin typeface="Segoe UI"/>
              <a:ea typeface="+mn-ea"/>
              <a:cs typeface="+mn-cs"/>
              <a:hlinkClick r:id=""/>
            </a:endParaRPr>
          </a:p>
          <a:p>
            <a:pPr marL="171450" marR="0" lvl="0" indent="-171450" algn="l" defTabSz="914367" rtl="0" eaLnBrk="1" fontAlgn="auto" latinLnBrk="0" hangingPunct="1">
              <a:lnSpc>
                <a:spcPct val="150000"/>
              </a:lnSpc>
              <a:spcBef>
                <a:spcPts val="0"/>
              </a:spcBef>
              <a:spcAft>
                <a:spcPts val="0"/>
              </a:spcAft>
              <a:buClr>
                <a:srgbClr val="107C10"/>
              </a:buClr>
              <a:buSzPct val="110000"/>
              <a:buFont typeface=".Hiragino Kaku Gothic Interface W3"/>
              <a:buChar char="◉"/>
              <a:tabLst/>
              <a:defRPr/>
            </a:pPr>
            <a:r>
              <a:rPr kumimoji="0" lang="en-GB" sz="1200" b="0" i="0" u="none" strike="noStrike" kern="1200" cap="none" spc="0" normalizeH="0" baseline="0" noProof="0">
                <a:ln>
                  <a:noFill/>
                </a:ln>
                <a:solidFill>
                  <a:srgbClr val="000000"/>
                </a:solidFill>
                <a:effectLst/>
                <a:uLnTx/>
                <a:uFillTx/>
                <a:latin typeface="Segoe UI"/>
                <a:ea typeface="+mn-ea"/>
                <a:cs typeface="+mn-cs"/>
                <a:hlinkClick r:id=""/>
              </a:rPr>
              <a:t>Install and pin Viva Sales in Teams</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171450" marR="0" lvl="0" indent="-171450" algn="l" defTabSz="914367" rtl="0" eaLnBrk="1" fontAlgn="auto" latinLnBrk="0" hangingPunct="1">
              <a:lnSpc>
                <a:spcPct val="150000"/>
              </a:lnSpc>
              <a:spcBef>
                <a:spcPts val="0"/>
              </a:spcBef>
              <a:spcAft>
                <a:spcPts val="0"/>
              </a:spcAft>
              <a:buClr>
                <a:srgbClr val="107C10"/>
              </a:buClr>
              <a:buSzPct val="110000"/>
              <a:buFont typeface=".Hiragino Kaku Gothic Interface W3"/>
              <a:buChar char="◉"/>
              <a:tabLst/>
              <a:defRPr/>
            </a:pPr>
            <a:r>
              <a:rPr kumimoji="0" lang="en-GB" sz="1200" b="0" i="0" u="none" strike="noStrike" kern="1200" cap="none" spc="0" normalizeH="0" baseline="0" noProof="0">
                <a:ln>
                  <a:noFill/>
                </a:ln>
                <a:solidFill>
                  <a:srgbClr val="000000"/>
                </a:solidFill>
                <a:effectLst/>
                <a:uLnTx/>
                <a:uFillTx/>
                <a:latin typeface="Segoe UI"/>
                <a:ea typeface="+mn-ea"/>
                <a:cs typeface="+mn-cs"/>
                <a:hlinkClick r:id="rId16"/>
              </a:rPr>
              <a:t>Use Viva Sales in Outlook</a:t>
            </a:r>
            <a:endParaRPr kumimoji="0" lang="en-GB" sz="1200" b="0" i="0" u="none" strike="noStrike" kern="1200" cap="none" spc="0" normalizeH="0" baseline="0" noProof="0">
              <a:ln>
                <a:noFill/>
              </a:ln>
              <a:solidFill>
                <a:srgbClr val="000000"/>
              </a:solidFill>
              <a:effectLst/>
              <a:uLnTx/>
              <a:uFillTx/>
              <a:latin typeface="Segoe UI"/>
              <a:ea typeface="+mn-ea"/>
              <a:cs typeface="+mn-cs"/>
            </a:endParaRPr>
          </a:p>
          <a:p>
            <a:pPr marL="171450" marR="0" lvl="0" indent="-171450" algn="l" defTabSz="914367" rtl="0" eaLnBrk="1" fontAlgn="auto" latinLnBrk="0" hangingPunct="1">
              <a:lnSpc>
                <a:spcPct val="150000"/>
              </a:lnSpc>
              <a:spcBef>
                <a:spcPts val="0"/>
              </a:spcBef>
              <a:spcAft>
                <a:spcPts val="0"/>
              </a:spcAft>
              <a:buClr>
                <a:srgbClr val="107C10"/>
              </a:buClr>
              <a:buSzPct val="110000"/>
              <a:buFont typeface=".Hiragino Kaku Gothic Interface W3"/>
              <a:buChar char="◉"/>
              <a:tabLst/>
              <a:defRPr/>
            </a:pPr>
            <a:r>
              <a:rPr kumimoji="0" lang="en-GB" sz="1200" b="0" i="0" u="none" strike="noStrike" kern="1200" cap="none" spc="0" normalizeH="0" baseline="0" noProof="0">
                <a:ln>
                  <a:noFill/>
                </a:ln>
                <a:solidFill>
                  <a:srgbClr val="000000"/>
                </a:solidFill>
                <a:effectLst/>
                <a:uLnTx/>
                <a:uFillTx/>
                <a:latin typeface="Segoe UI"/>
                <a:ea typeface="+mn-ea"/>
                <a:cs typeface="+mn-cs"/>
                <a:hlinkClick r:id="rId17"/>
              </a:rPr>
              <a:t>Use Viva Sales in Teams</a:t>
            </a:r>
            <a:endParaRPr kumimoji="0" lang="en-GB" sz="12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50000"/>
              </a:lnSpc>
              <a:spcBef>
                <a:spcPts val="0"/>
              </a:spcBef>
              <a:spcAft>
                <a:spcPts val="0"/>
              </a:spcAft>
              <a:buClr>
                <a:srgbClr val="107C10"/>
              </a:buClr>
              <a:buSzPct val="110000"/>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286" name="TextBox 285">
            <a:extLst>
              <a:ext uri="{FF2B5EF4-FFF2-40B4-BE49-F238E27FC236}">
                <a16:creationId xmlns:a16="http://schemas.microsoft.com/office/drawing/2014/main" id="{A8CAF5B3-973D-87CD-4F20-C16374AECA15}"/>
              </a:ext>
            </a:extLst>
          </p:cNvPr>
          <p:cNvSpPr txBox="1"/>
          <p:nvPr/>
        </p:nvSpPr>
        <p:spPr>
          <a:xfrm>
            <a:off x="6789786" y="3075006"/>
            <a:ext cx="1166488"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107C10"/>
                </a:solidFill>
                <a:effectLst/>
                <a:uLnTx/>
                <a:uFillTx/>
                <a:latin typeface="Segoe UI Semibold"/>
                <a:ea typeface="+mn-ea"/>
                <a:cs typeface="+mn-cs"/>
              </a:rPr>
              <a:t>Advanced Configuration </a:t>
            </a:r>
          </a:p>
        </p:txBody>
      </p:sp>
      <p:grpSp>
        <p:nvGrpSpPr>
          <p:cNvPr id="287" name="Group 286" descr="Label 4 icon circle">
            <a:extLst>
              <a:ext uri="{FF2B5EF4-FFF2-40B4-BE49-F238E27FC236}">
                <a16:creationId xmlns:a16="http://schemas.microsoft.com/office/drawing/2014/main" id="{03F7E3FD-A24B-F6CF-547B-D6E962E14A2B}"/>
              </a:ext>
            </a:extLst>
          </p:cNvPr>
          <p:cNvGrpSpPr/>
          <p:nvPr/>
        </p:nvGrpSpPr>
        <p:grpSpPr>
          <a:xfrm>
            <a:off x="7002463" y="3560884"/>
            <a:ext cx="659875" cy="659875"/>
            <a:chOff x="6240463" y="3560884"/>
            <a:chExt cx="659875" cy="659875"/>
          </a:xfrm>
        </p:grpSpPr>
        <p:grpSp>
          <p:nvGrpSpPr>
            <p:cNvPr id="288" name="Group 287" descr="Icon location">
              <a:extLst>
                <a:ext uri="{FF2B5EF4-FFF2-40B4-BE49-F238E27FC236}">
                  <a16:creationId xmlns:a16="http://schemas.microsoft.com/office/drawing/2014/main" id="{BCEF4F8F-D288-41D3-9810-B714C4178B2F}"/>
                </a:ext>
              </a:extLst>
            </p:cNvPr>
            <p:cNvGrpSpPr/>
            <p:nvPr/>
          </p:nvGrpSpPr>
          <p:grpSpPr>
            <a:xfrm>
              <a:off x="6240463" y="3560884"/>
              <a:ext cx="659875" cy="659875"/>
              <a:chOff x="584200" y="3560884"/>
              <a:chExt cx="659875" cy="659875"/>
            </a:xfrm>
          </p:grpSpPr>
          <p:sp>
            <p:nvSpPr>
              <p:cNvPr id="290" name="Oval 289">
                <a:extLst>
                  <a:ext uri="{FF2B5EF4-FFF2-40B4-BE49-F238E27FC236}">
                    <a16:creationId xmlns:a16="http://schemas.microsoft.com/office/drawing/2014/main" id="{29DBE051-3E00-C964-CAFE-712F3B5F47AC}"/>
                  </a:ext>
                </a:extLst>
              </p:cNvPr>
              <p:cNvSpPr/>
              <p:nvPr/>
            </p:nvSpPr>
            <p:spPr bwMode="auto">
              <a:xfrm>
                <a:off x="584200" y="3560884"/>
                <a:ext cx="659875" cy="659875"/>
              </a:xfrm>
              <a:prstGeom prst="ellipse">
                <a:avLst/>
              </a:prstGeom>
              <a:solidFill>
                <a:srgbClr val="107C10"/>
              </a:solidFill>
              <a:ln w="254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291" name="Oval 290">
                <a:extLst>
                  <a:ext uri="{FF2B5EF4-FFF2-40B4-BE49-F238E27FC236}">
                    <a16:creationId xmlns:a16="http://schemas.microsoft.com/office/drawing/2014/main" id="{4E4FC088-A92E-6133-8A35-42368BFCA993}"/>
                  </a:ext>
                </a:extLst>
              </p:cNvPr>
              <p:cNvSpPr/>
              <p:nvPr/>
            </p:nvSpPr>
            <p:spPr bwMode="auto">
              <a:xfrm>
                <a:off x="624585" y="3601269"/>
                <a:ext cx="579104" cy="579104"/>
              </a:xfrm>
              <a:prstGeom prst="ellipse">
                <a:avLst/>
              </a:prstGeom>
              <a:solidFill>
                <a:srgbClr val="054B16"/>
              </a:solidFill>
              <a:ln w="254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289" name="Brush" title="Icon of a paintbrush">
              <a:extLst>
                <a:ext uri="{FF2B5EF4-FFF2-40B4-BE49-F238E27FC236}">
                  <a16:creationId xmlns:a16="http://schemas.microsoft.com/office/drawing/2014/main" id="{478AF6BD-724A-C3A7-3CFC-09FBDE002DFC}"/>
                </a:ext>
              </a:extLst>
            </p:cNvPr>
            <p:cNvSpPr>
              <a:spLocks noChangeAspect="1" noEditPoints="1"/>
            </p:cNvSpPr>
            <p:nvPr/>
          </p:nvSpPr>
          <p:spPr bwMode="auto">
            <a:xfrm>
              <a:off x="6359853" y="3732895"/>
              <a:ext cx="389618" cy="281697"/>
            </a:xfrm>
            <a:custGeom>
              <a:avLst/>
              <a:gdLst>
                <a:gd name="T0" fmla="*/ 873 w 3144"/>
                <a:gd name="T1" fmla="*/ 1898 h 2272"/>
                <a:gd name="T2" fmla="*/ 1247 w 3144"/>
                <a:gd name="T3" fmla="*/ 1523 h 2272"/>
                <a:gd name="T4" fmla="*/ 1621 w 3144"/>
                <a:gd name="T5" fmla="*/ 1898 h 2272"/>
                <a:gd name="T6" fmla="*/ 1247 w 3144"/>
                <a:gd name="T7" fmla="*/ 2272 h 2272"/>
                <a:gd name="T8" fmla="*/ 499 w 3144"/>
                <a:gd name="T9" fmla="*/ 2272 h 2272"/>
                <a:gd name="T10" fmla="*/ 873 w 3144"/>
                <a:gd name="T11" fmla="*/ 1898 h 2272"/>
                <a:gd name="T12" fmla="*/ 1621 w 3144"/>
                <a:gd name="T13" fmla="*/ 1898 h 2272"/>
                <a:gd name="T14" fmla="*/ 3041 w 3144"/>
                <a:gd name="T15" fmla="*/ 478 h 2272"/>
                <a:gd name="T16" fmla="*/ 3041 w 3144"/>
                <a:gd name="T17" fmla="*/ 104 h 2272"/>
                <a:gd name="T18" fmla="*/ 2667 w 3144"/>
                <a:gd name="T19" fmla="*/ 104 h 2272"/>
                <a:gd name="T20" fmla="*/ 1247 w 3144"/>
                <a:gd name="T21" fmla="*/ 1523 h 2272"/>
                <a:gd name="T22" fmla="*/ 2066 w 3144"/>
                <a:gd name="T23" fmla="*/ 1453 h 2272"/>
                <a:gd name="T24" fmla="*/ 1691 w 3144"/>
                <a:gd name="T25" fmla="*/ 1079 h 2272"/>
                <a:gd name="T26" fmla="*/ 0 w 3144"/>
                <a:gd name="T27" fmla="*/ 2272 h 2272"/>
                <a:gd name="T28" fmla="*/ 499 w 3144"/>
                <a:gd name="T29"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4" h="2272">
                  <a:moveTo>
                    <a:pt x="873" y="1898"/>
                  </a:moveTo>
                  <a:cubicBezTo>
                    <a:pt x="873" y="1691"/>
                    <a:pt x="1040" y="1523"/>
                    <a:pt x="1247" y="1523"/>
                  </a:cubicBezTo>
                  <a:cubicBezTo>
                    <a:pt x="1454" y="1523"/>
                    <a:pt x="1621" y="1691"/>
                    <a:pt x="1621" y="1898"/>
                  </a:cubicBezTo>
                  <a:cubicBezTo>
                    <a:pt x="1621" y="2104"/>
                    <a:pt x="1454" y="2272"/>
                    <a:pt x="1247" y="2272"/>
                  </a:cubicBezTo>
                  <a:cubicBezTo>
                    <a:pt x="499" y="2272"/>
                    <a:pt x="499" y="2272"/>
                    <a:pt x="499" y="2272"/>
                  </a:cubicBezTo>
                  <a:cubicBezTo>
                    <a:pt x="705" y="2272"/>
                    <a:pt x="873" y="2104"/>
                    <a:pt x="873" y="1898"/>
                  </a:cubicBezTo>
                  <a:moveTo>
                    <a:pt x="1621" y="1898"/>
                  </a:moveTo>
                  <a:cubicBezTo>
                    <a:pt x="3041" y="478"/>
                    <a:pt x="3041" y="478"/>
                    <a:pt x="3041" y="478"/>
                  </a:cubicBezTo>
                  <a:cubicBezTo>
                    <a:pt x="3144" y="375"/>
                    <a:pt x="3144" y="207"/>
                    <a:pt x="3041" y="104"/>
                  </a:cubicBezTo>
                  <a:cubicBezTo>
                    <a:pt x="2938" y="0"/>
                    <a:pt x="2770" y="0"/>
                    <a:pt x="2667" y="104"/>
                  </a:cubicBezTo>
                  <a:cubicBezTo>
                    <a:pt x="1247" y="1523"/>
                    <a:pt x="1247" y="1523"/>
                    <a:pt x="1247" y="1523"/>
                  </a:cubicBezTo>
                  <a:moveTo>
                    <a:pt x="2066" y="1453"/>
                  </a:moveTo>
                  <a:cubicBezTo>
                    <a:pt x="1979" y="1295"/>
                    <a:pt x="1850" y="1165"/>
                    <a:pt x="1691" y="1079"/>
                  </a:cubicBezTo>
                  <a:moveTo>
                    <a:pt x="0" y="2272"/>
                  </a:moveTo>
                  <a:cubicBezTo>
                    <a:pt x="499" y="2272"/>
                    <a:pt x="499" y="2272"/>
                    <a:pt x="499" y="2272"/>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cxnSp>
        <p:nvCxnSpPr>
          <p:cNvPr id="292" name="Straight Connector 291" descr="Line leading to bullet points">
            <a:extLst>
              <a:ext uri="{FF2B5EF4-FFF2-40B4-BE49-F238E27FC236}">
                <a16:creationId xmlns:a16="http://schemas.microsoft.com/office/drawing/2014/main" id="{4885EEC4-37A7-05C0-2B96-19CF356DA318}"/>
              </a:ext>
            </a:extLst>
          </p:cNvPr>
          <p:cNvCxnSpPr>
            <a:cxnSpLocks/>
          </p:cNvCxnSpPr>
          <p:nvPr/>
        </p:nvCxnSpPr>
        <p:spPr>
          <a:xfrm flipV="1">
            <a:off x="7330306" y="4215044"/>
            <a:ext cx="0" cy="1548000"/>
          </a:xfrm>
          <a:prstGeom prst="line">
            <a:avLst/>
          </a:prstGeom>
          <a:noFill/>
          <a:ln w="12700" cap="flat" cmpd="sng" algn="ctr">
            <a:solidFill>
              <a:srgbClr val="107C10"/>
            </a:solidFill>
            <a:prstDash val="solid"/>
            <a:headEnd type="none" w="lg" len="med"/>
            <a:tailEnd type="none" w="lg" len="med"/>
          </a:ln>
          <a:effectLst/>
        </p:spPr>
      </p:cxnSp>
      <p:sp>
        <p:nvSpPr>
          <p:cNvPr id="293" name="TextBox 292" descr="Line leading to bullet points">
            <a:extLst>
              <a:ext uri="{FF2B5EF4-FFF2-40B4-BE49-F238E27FC236}">
                <a16:creationId xmlns:a16="http://schemas.microsoft.com/office/drawing/2014/main" id="{E0EAF087-73A7-1201-9E96-252885B32E9E}"/>
              </a:ext>
            </a:extLst>
          </p:cNvPr>
          <p:cNvSpPr txBox="1"/>
          <p:nvPr/>
        </p:nvSpPr>
        <p:spPr>
          <a:xfrm>
            <a:off x="7171205" y="5349070"/>
            <a:ext cx="1899847" cy="619914"/>
          </a:xfrm>
          <a:prstGeom prst="rect">
            <a:avLst/>
          </a:prstGeom>
          <a:noFill/>
        </p:spPr>
        <p:txBody>
          <a:bodyPr wrap="square" lIns="90000" tIns="46800" rIns="90000" bIns="46800" rtlCol="0" anchor="b">
            <a:spAutoFit/>
          </a:bodyPr>
          <a:lstStyle/>
          <a:p>
            <a:pPr marL="171450" marR="0" lvl="0" indent="-171450" algn="l" defTabSz="914367" rtl="0" eaLnBrk="1" fontAlgn="auto" latinLnBrk="0" hangingPunct="1">
              <a:lnSpc>
                <a:spcPct val="150000"/>
              </a:lnSpc>
              <a:spcBef>
                <a:spcPts val="0"/>
              </a:spcBef>
              <a:spcAft>
                <a:spcPts val="0"/>
              </a:spcAft>
              <a:buClr>
                <a:srgbClr val="107C10"/>
              </a:buClr>
              <a:buSzPct val="110000"/>
              <a:buFont typeface=".Hiragino Kaku Gothic Interface W3"/>
              <a:buChar char="◉"/>
              <a:tabLst/>
              <a:defRPr/>
            </a:pPr>
            <a:r>
              <a:rPr kumimoji="0" lang="en-GB" sz="1200" b="0" i="0" u="none" strike="noStrike" kern="1200" cap="none" spc="0" normalizeH="0" baseline="0" noProof="0">
                <a:ln>
                  <a:noFill/>
                </a:ln>
                <a:solidFill>
                  <a:srgbClr val="000000"/>
                </a:solidFill>
                <a:effectLst/>
                <a:uLnTx/>
                <a:uFillTx/>
                <a:latin typeface="Segoe UI"/>
                <a:ea typeface="+mn-ea"/>
                <a:cs typeface="+mn-cs"/>
                <a:hlinkClick r:id="rId18"/>
              </a:rPr>
              <a:t>Customize forms &amp; fields</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171450" marR="0" lvl="0" indent="-171450" algn="l" defTabSz="914367" rtl="0" eaLnBrk="1" fontAlgn="auto" latinLnBrk="0" hangingPunct="1">
              <a:lnSpc>
                <a:spcPct val="150000"/>
              </a:lnSpc>
              <a:spcBef>
                <a:spcPts val="0"/>
              </a:spcBef>
              <a:spcAft>
                <a:spcPts val="0"/>
              </a:spcAft>
              <a:buClr>
                <a:srgbClr val="107C10"/>
              </a:buClr>
              <a:buSzPct val="110000"/>
              <a:buFont typeface=".Hiragino Kaku Gothic Interface W3"/>
              <a:buChar char="◉"/>
              <a:tabLst/>
              <a:defRPr/>
            </a:pPr>
            <a:r>
              <a:rPr kumimoji="0" lang="en-GB" sz="1200" b="0" i="0" u="none" strike="noStrike" kern="1200" cap="none" spc="0" normalizeH="0" baseline="0" noProof="0">
                <a:ln>
                  <a:noFill/>
                </a:ln>
                <a:solidFill>
                  <a:srgbClr val="000000"/>
                </a:solidFill>
                <a:effectLst/>
                <a:uLnTx/>
                <a:uFillTx/>
                <a:latin typeface="Segoe UI"/>
                <a:ea typeface="+mn-ea"/>
                <a:cs typeface="+mn-cs"/>
                <a:hlinkClick r:id="rId19"/>
              </a:rPr>
              <a:t>Set up email insights</a:t>
            </a:r>
            <a:endParaRPr kumimoji="0" lang="en-GB" sz="1200" b="0" i="0" u="none" strike="noStrike" kern="1200" cap="none" spc="0" normalizeH="0" baseline="0" noProof="0">
              <a:ln>
                <a:noFill/>
              </a:ln>
              <a:solidFill>
                <a:srgbClr val="000000"/>
              </a:solidFill>
              <a:effectLst/>
              <a:uLnTx/>
              <a:uFillTx/>
              <a:latin typeface="Segoe UI"/>
              <a:ea typeface="+mn-ea"/>
              <a:cs typeface="+mn-cs"/>
            </a:endParaRPr>
          </a:p>
        </p:txBody>
      </p:sp>
      <p:sp>
        <p:nvSpPr>
          <p:cNvPr id="294" name="TextBox 293">
            <a:extLst>
              <a:ext uri="{FF2B5EF4-FFF2-40B4-BE49-F238E27FC236}">
                <a16:creationId xmlns:a16="http://schemas.microsoft.com/office/drawing/2014/main" id="{616F9A27-F53E-C972-D742-5A1E669AF617}"/>
              </a:ext>
            </a:extLst>
          </p:cNvPr>
          <p:cNvSpPr txBox="1"/>
          <p:nvPr/>
        </p:nvSpPr>
        <p:spPr>
          <a:xfrm>
            <a:off x="8280212" y="4302672"/>
            <a:ext cx="996949" cy="430887"/>
          </a:xfrm>
          <a:prstGeom prst="rect">
            <a:avLst/>
          </a:prstGeom>
          <a:solidFill>
            <a:srgbClr val="FFFFFF"/>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107C10"/>
                </a:solidFill>
                <a:effectLst/>
                <a:uLnTx/>
                <a:uFillTx/>
                <a:latin typeface="Segoe UI Semibold"/>
                <a:ea typeface="+mn-ea"/>
                <a:cs typeface="+mn-cs"/>
              </a:rPr>
              <a:t>Training &amp; Adoption</a:t>
            </a:r>
          </a:p>
        </p:txBody>
      </p:sp>
      <p:grpSp>
        <p:nvGrpSpPr>
          <p:cNvPr id="295" name="Group 294" descr="Label 5 icon circle">
            <a:extLst>
              <a:ext uri="{FF2B5EF4-FFF2-40B4-BE49-F238E27FC236}">
                <a16:creationId xmlns:a16="http://schemas.microsoft.com/office/drawing/2014/main" id="{484FE5AA-3C44-784F-9950-F3B0C7538217}"/>
              </a:ext>
            </a:extLst>
          </p:cNvPr>
          <p:cNvGrpSpPr/>
          <p:nvPr/>
        </p:nvGrpSpPr>
        <p:grpSpPr>
          <a:xfrm>
            <a:off x="8404225" y="3560884"/>
            <a:ext cx="659875" cy="659875"/>
            <a:chOff x="8128000" y="3560884"/>
            <a:chExt cx="659875" cy="659875"/>
          </a:xfrm>
        </p:grpSpPr>
        <p:grpSp>
          <p:nvGrpSpPr>
            <p:cNvPr id="296" name="Group 295" descr="Icon location">
              <a:extLst>
                <a:ext uri="{FF2B5EF4-FFF2-40B4-BE49-F238E27FC236}">
                  <a16:creationId xmlns:a16="http://schemas.microsoft.com/office/drawing/2014/main" id="{FD451BA7-D044-055D-7C58-3C30CEE89F72}"/>
                </a:ext>
              </a:extLst>
            </p:cNvPr>
            <p:cNvGrpSpPr/>
            <p:nvPr/>
          </p:nvGrpSpPr>
          <p:grpSpPr>
            <a:xfrm>
              <a:off x="8128000" y="3560884"/>
              <a:ext cx="659875" cy="659875"/>
              <a:chOff x="584200" y="3560884"/>
              <a:chExt cx="659875" cy="659875"/>
            </a:xfrm>
          </p:grpSpPr>
          <p:sp>
            <p:nvSpPr>
              <p:cNvPr id="298" name="Oval 297">
                <a:extLst>
                  <a:ext uri="{FF2B5EF4-FFF2-40B4-BE49-F238E27FC236}">
                    <a16:creationId xmlns:a16="http://schemas.microsoft.com/office/drawing/2014/main" id="{8976BE47-B727-D122-E14C-A13CA47650C0}"/>
                  </a:ext>
                </a:extLst>
              </p:cNvPr>
              <p:cNvSpPr/>
              <p:nvPr/>
            </p:nvSpPr>
            <p:spPr bwMode="auto">
              <a:xfrm>
                <a:off x="584200" y="3560884"/>
                <a:ext cx="659875" cy="659875"/>
              </a:xfrm>
              <a:prstGeom prst="ellipse">
                <a:avLst/>
              </a:prstGeom>
              <a:solidFill>
                <a:srgbClr val="107C10"/>
              </a:solidFill>
              <a:ln w="254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299" name="Oval 298" descr="Computer chip icon">
                <a:extLst>
                  <a:ext uri="{FF2B5EF4-FFF2-40B4-BE49-F238E27FC236}">
                    <a16:creationId xmlns:a16="http://schemas.microsoft.com/office/drawing/2014/main" id="{C886DBED-6C41-5245-0C03-30B92AF443B5}"/>
                  </a:ext>
                </a:extLst>
              </p:cNvPr>
              <p:cNvSpPr/>
              <p:nvPr/>
            </p:nvSpPr>
            <p:spPr bwMode="auto">
              <a:xfrm>
                <a:off x="624585" y="3601269"/>
                <a:ext cx="579104" cy="579104"/>
              </a:xfrm>
              <a:prstGeom prst="ellipse">
                <a:avLst/>
              </a:prstGeom>
              <a:solidFill>
                <a:srgbClr val="054B16"/>
              </a:solidFill>
              <a:ln w="254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297" name="chip" title="Icon of a computer chip">
              <a:extLst>
                <a:ext uri="{FF2B5EF4-FFF2-40B4-BE49-F238E27FC236}">
                  <a16:creationId xmlns:a16="http://schemas.microsoft.com/office/drawing/2014/main" id="{096450A0-5D61-9566-7A92-7F577C193051}"/>
                </a:ext>
              </a:extLst>
            </p:cNvPr>
            <p:cNvSpPr>
              <a:spLocks noChangeAspect="1" noEditPoints="1"/>
            </p:cNvSpPr>
            <p:nvPr/>
          </p:nvSpPr>
          <p:spPr bwMode="auto">
            <a:xfrm>
              <a:off x="8277448" y="3701581"/>
              <a:ext cx="358356"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300" name="Straight Connector 299" descr="Line leading to bullet points">
            <a:extLst>
              <a:ext uri="{FF2B5EF4-FFF2-40B4-BE49-F238E27FC236}">
                <a16:creationId xmlns:a16="http://schemas.microsoft.com/office/drawing/2014/main" id="{56F25FDF-44E4-DF82-A5CC-D6620CFAE946}"/>
              </a:ext>
            </a:extLst>
          </p:cNvPr>
          <p:cNvCxnSpPr>
            <a:cxnSpLocks/>
          </p:cNvCxnSpPr>
          <p:nvPr/>
        </p:nvCxnSpPr>
        <p:spPr>
          <a:xfrm flipV="1">
            <a:off x="8740750" y="2012472"/>
            <a:ext cx="0" cy="1548000"/>
          </a:xfrm>
          <a:prstGeom prst="line">
            <a:avLst/>
          </a:prstGeom>
          <a:noFill/>
          <a:ln w="12700" cap="flat" cmpd="sng" algn="ctr">
            <a:solidFill>
              <a:srgbClr val="107C10"/>
            </a:solidFill>
            <a:prstDash val="solid"/>
            <a:headEnd type="none" w="lg" len="med"/>
            <a:tailEnd type="none" w="lg" len="med"/>
          </a:ln>
          <a:effectLst/>
        </p:spPr>
      </p:cxnSp>
      <p:sp>
        <p:nvSpPr>
          <p:cNvPr id="301" name="TextBox 300">
            <a:extLst>
              <a:ext uri="{FF2B5EF4-FFF2-40B4-BE49-F238E27FC236}">
                <a16:creationId xmlns:a16="http://schemas.microsoft.com/office/drawing/2014/main" id="{16A7A16A-91EE-6647-00D3-571A62A037A2}"/>
              </a:ext>
            </a:extLst>
          </p:cNvPr>
          <p:cNvSpPr txBox="1">
            <a:spLocks/>
          </p:cNvSpPr>
          <p:nvPr/>
        </p:nvSpPr>
        <p:spPr>
          <a:xfrm>
            <a:off x="8583847" y="1773188"/>
            <a:ext cx="2509545" cy="1172694"/>
          </a:xfrm>
          <a:prstGeom prst="rect">
            <a:avLst/>
          </a:prstGeom>
          <a:noFill/>
        </p:spPr>
        <p:txBody>
          <a:bodyPr wrap="square" lIns="90000" tIns="46800" rIns="90000" bIns="46800" rtlCol="0" anchor="t">
            <a:spAutoFit/>
          </a:bodyPr>
          <a:lstStyle/>
          <a:p>
            <a:pPr marL="171450" marR="0" lvl="0" indent="-171450" algn="l" defTabSz="914367" rtl="0" eaLnBrk="1" fontAlgn="auto" latinLnBrk="0" hangingPunct="1">
              <a:lnSpc>
                <a:spcPct val="150000"/>
              </a:lnSpc>
              <a:spcBef>
                <a:spcPts val="0"/>
              </a:spcBef>
              <a:spcAft>
                <a:spcPts val="0"/>
              </a:spcAft>
              <a:buClr>
                <a:srgbClr val="107C10"/>
              </a:buClr>
              <a:buSzPct val="110000"/>
              <a:buFont typeface=".Hiragino Kaku Gothic Interface W3"/>
              <a:buChar char="◉"/>
              <a:tabLst/>
              <a:defRPr/>
            </a:pPr>
            <a:r>
              <a:rPr kumimoji="0" lang="en-GB" sz="1200" b="0" i="0" u="none" strike="noStrike" kern="1200" cap="none" spc="0" normalizeH="0" baseline="0" noProof="0">
                <a:ln>
                  <a:noFill/>
                </a:ln>
                <a:solidFill>
                  <a:srgbClr val="000000"/>
                </a:solidFill>
                <a:effectLst/>
                <a:uLnTx/>
                <a:uFillTx/>
                <a:latin typeface="Segoe UI"/>
                <a:ea typeface="+mn-ea"/>
                <a:cs typeface="+mn-cs"/>
                <a:hlinkClick r:id="rId20"/>
              </a:rPr>
              <a:t>Viva Sales Training</a:t>
            </a:r>
            <a:endParaRPr kumimoji="0" lang="en-GB" sz="1200" b="0" i="0" u="none" strike="noStrike" kern="1200" cap="none" spc="0" normalizeH="0" baseline="0" noProof="0">
              <a:ln>
                <a:noFill/>
              </a:ln>
              <a:solidFill>
                <a:srgbClr val="000000"/>
              </a:solidFill>
              <a:effectLst/>
              <a:uLnTx/>
              <a:uFillTx/>
              <a:latin typeface="Segoe UI"/>
              <a:ea typeface="+mn-ea"/>
              <a:cs typeface="+mn-cs"/>
            </a:endParaRPr>
          </a:p>
          <a:p>
            <a:pPr marL="171450" marR="0" lvl="0" indent="-171450" algn="l" defTabSz="914367" rtl="0" eaLnBrk="1" fontAlgn="auto" latinLnBrk="0" hangingPunct="1">
              <a:lnSpc>
                <a:spcPct val="150000"/>
              </a:lnSpc>
              <a:spcBef>
                <a:spcPts val="0"/>
              </a:spcBef>
              <a:spcAft>
                <a:spcPts val="0"/>
              </a:spcAft>
              <a:buClr>
                <a:srgbClr val="107C10"/>
              </a:buClr>
              <a:buSzPct val="110000"/>
              <a:buFont typeface=".Hiragino Kaku Gothic Interface W3"/>
              <a:buChar char="◉"/>
              <a:tabLst/>
              <a:defRPr/>
            </a:pPr>
            <a:r>
              <a:rPr kumimoji="0" lang="en-GB" sz="1200" b="0" i="0" u="none" strike="noStrike" kern="1200" cap="none" spc="0" normalizeH="0" baseline="0" noProof="0">
                <a:ln>
                  <a:noFill/>
                </a:ln>
                <a:solidFill>
                  <a:srgbClr val="000000"/>
                </a:solidFill>
                <a:effectLst/>
                <a:uLnTx/>
                <a:uFillTx/>
                <a:latin typeface="Segoe UI"/>
                <a:ea typeface="+mn-ea"/>
                <a:cs typeface="+mn-cs"/>
                <a:hlinkClick r:id="rId21"/>
              </a:rPr>
              <a:t>Empower your sellers by driving Viva Sales adoption</a:t>
            </a:r>
            <a:endParaRPr kumimoji="0" lang="en-GB" sz="1200" b="0" i="0" u="none" strike="noStrike" kern="1200" cap="none" spc="0" normalizeH="0" baseline="0" noProof="0">
              <a:ln>
                <a:noFill/>
              </a:ln>
              <a:solidFill>
                <a:srgbClr val="000000"/>
              </a:solidFill>
              <a:effectLst/>
              <a:uLnTx/>
              <a:uFillTx/>
              <a:latin typeface="Segoe UI"/>
              <a:ea typeface="+mn-ea"/>
              <a:cs typeface="+mn-cs"/>
            </a:endParaRPr>
          </a:p>
          <a:p>
            <a:pPr marL="171450" marR="0" lvl="0" indent="-171450" algn="l" defTabSz="914367" rtl="0" eaLnBrk="1" fontAlgn="auto" latinLnBrk="0" hangingPunct="1">
              <a:lnSpc>
                <a:spcPct val="150000"/>
              </a:lnSpc>
              <a:spcBef>
                <a:spcPts val="0"/>
              </a:spcBef>
              <a:spcAft>
                <a:spcPts val="0"/>
              </a:spcAft>
              <a:buClr>
                <a:srgbClr val="107C10"/>
              </a:buClr>
              <a:buSzPct val="110000"/>
              <a:buFont typeface=".Hiragino Kaku Gothic Interface W3"/>
              <a:buChar char="◉"/>
              <a:tabLst/>
              <a:defRPr/>
            </a:pPr>
            <a:r>
              <a:rPr kumimoji="0" lang="en-GB" sz="1200" b="0" i="0" u="none" strike="noStrike" kern="1200" cap="none" spc="0" normalizeH="0" baseline="0" noProof="0">
                <a:ln>
                  <a:noFill/>
                </a:ln>
                <a:solidFill>
                  <a:srgbClr val="000000"/>
                </a:solidFill>
                <a:effectLst/>
                <a:uLnTx/>
                <a:uFillTx/>
                <a:latin typeface="Segoe UI"/>
                <a:ea typeface="+mn-ea"/>
                <a:cs typeface="+mn-cs"/>
                <a:hlinkClick r:id="rId22"/>
              </a:rPr>
              <a:t>Viva Sales FAQ </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302" name="TextBox 301">
            <a:extLst>
              <a:ext uri="{FF2B5EF4-FFF2-40B4-BE49-F238E27FC236}">
                <a16:creationId xmlns:a16="http://schemas.microsoft.com/office/drawing/2014/main" id="{862EEAB8-FCA9-E165-A94A-7CBA2F75025B}"/>
              </a:ext>
            </a:extLst>
          </p:cNvPr>
          <p:cNvSpPr txBox="1"/>
          <p:nvPr/>
        </p:nvSpPr>
        <p:spPr>
          <a:xfrm>
            <a:off x="9854231" y="3285031"/>
            <a:ext cx="1130297" cy="215444"/>
          </a:xfrm>
          <a:prstGeom prst="rect">
            <a:avLst/>
          </a:prstGeom>
          <a:solidFill>
            <a:srgbClr val="FFFFFF"/>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107C10"/>
                </a:solidFill>
                <a:effectLst/>
                <a:uLnTx/>
                <a:uFillTx/>
                <a:latin typeface="Segoe UI Semibold"/>
                <a:ea typeface="+mn-ea"/>
                <a:cs typeface="+mn-cs"/>
              </a:rPr>
              <a:t>What’s new ?</a:t>
            </a:r>
          </a:p>
        </p:txBody>
      </p:sp>
      <p:grpSp>
        <p:nvGrpSpPr>
          <p:cNvPr id="303" name="Group 302" descr="Label 6 icon circle">
            <a:extLst>
              <a:ext uri="{FF2B5EF4-FFF2-40B4-BE49-F238E27FC236}">
                <a16:creationId xmlns:a16="http://schemas.microsoft.com/office/drawing/2014/main" id="{3678C597-E5FE-9C09-623E-840C658E182C}"/>
              </a:ext>
            </a:extLst>
          </p:cNvPr>
          <p:cNvGrpSpPr/>
          <p:nvPr/>
        </p:nvGrpSpPr>
        <p:grpSpPr>
          <a:xfrm>
            <a:off x="10013950" y="3560884"/>
            <a:ext cx="659875" cy="659875"/>
            <a:chOff x="10013950" y="3560884"/>
            <a:chExt cx="659875" cy="659875"/>
          </a:xfrm>
        </p:grpSpPr>
        <p:grpSp>
          <p:nvGrpSpPr>
            <p:cNvPr id="304" name="Group 303" descr="Icon location">
              <a:extLst>
                <a:ext uri="{FF2B5EF4-FFF2-40B4-BE49-F238E27FC236}">
                  <a16:creationId xmlns:a16="http://schemas.microsoft.com/office/drawing/2014/main" id="{C6796EB6-3EEF-7785-1F9D-E7D3BCE744D2}"/>
                </a:ext>
              </a:extLst>
            </p:cNvPr>
            <p:cNvGrpSpPr/>
            <p:nvPr/>
          </p:nvGrpSpPr>
          <p:grpSpPr>
            <a:xfrm>
              <a:off x="10013950" y="3560884"/>
              <a:ext cx="659875" cy="659875"/>
              <a:chOff x="584200" y="3560884"/>
              <a:chExt cx="659875" cy="659875"/>
            </a:xfrm>
          </p:grpSpPr>
          <p:sp>
            <p:nvSpPr>
              <p:cNvPr id="306" name="Oval 305">
                <a:extLst>
                  <a:ext uri="{FF2B5EF4-FFF2-40B4-BE49-F238E27FC236}">
                    <a16:creationId xmlns:a16="http://schemas.microsoft.com/office/drawing/2014/main" id="{11561532-1B71-53CA-3A77-C5E6F647E216}"/>
                  </a:ext>
                </a:extLst>
              </p:cNvPr>
              <p:cNvSpPr/>
              <p:nvPr/>
            </p:nvSpPr>
            <p:spPr bwMode="auto">
              <a:xfrm>
                <a:off x="584200" y="3560884"/>
                <a:ext cx="659875" cy="659875"/>
              </a:xfrm>
              <a:prstGeom prst="ellipse">
                <a:avLst/>
              </a:prstGeom>
              <a:solidFill>
                <a:srgbClr val="107C10"/>
              </a:solidFill>
              <a:ln w="254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307" name="Oval 306" descr="globe icon">
                <a:extLst>
                  <a:ext uri="{FF2B5EF4-FFF2-40B4-BE49-F238E27FC236}">
                    <a16:creationId xmlns:a16="http://schemas.microsoft.com/office/drawing/2014/main" id="{B44A5C42-7D77-1EF0-4B54-74D60F383916}"/>
                  </a:ext>
                </a:extLst>
              </p:cNvPr>
              <p:cNvSpPr/>
              <p:nvPr/>
            </p:nvSpPr>
            <p:spPr bwMode="auto">
              <a:xfrm>
                <a:off x="624585" y="3601269"/>
                <a:ext cx="579104" cy="579104"/>
              </a:xfrm>
              <a:prstGeom prst="ellipse">
                <a:avLst/>
              </a:prstGeom>
              <a:solidFill>
                <a:srgbClr val="054B16"/>
              </a:solidFill>
              <a:ln w="254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305" name="globe_4" title="Icon of the earth">
              <a:extLst>
                <a:ext uri="{FF2B5EF4-FFF2-40B4-BE49-F238E27FC236}">
                  <a16:creationId xmlns:a16="http://schemas.microsoft.com/office/drawing/2014/main" id="{1B28AEF6-24A7-F393-B175-48EA2D68D6F0}"/>
                </a:ext>
              </a:extLst>
            </p:cNvPr>
            <p:cNvSpPr>
              <a:spLocks noChangeAspect="1" noEditPoints="1"/>
            </p:cNvSpPr>
            <p:nvPr/>
          </p:nvSpPr>
          <p:spPr bwMode="auto">
            <a:xfrm>
              <a:off x="10159303" y="3701581"/>
              <a:ext cx="361225" cy="36576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rgbClr val="FFFFFF"/>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308" name="Straight Connector 307" descr="Line leading to bullet points">
            <a:extLst>
              <a:ext uri="{FF2B5EF4-FFF2-40B4-BE49-F238E27FC236}">
                <a16:creationId xmlns:a16="http://schemas.microsoft.com/office/drawing/2014/main" id="{028A3282-D1D7-C478-4D70-1A955773DE8C}"/>
              </a:ext>
            </a:extLst>
          </p:cNvPr>
          <p:cNvCxnSpPr>
            <a:cxnSpLocks/>
          </p:cNvCxnSpPr>
          <p:nvPr/>
        </p:nvCxnSpPr>
        <p:spPr>
          <a:xfrm flipV="1">
            <a:off x="10350822" y="4214029"/>
            <a:ext cx="0" cy="1548000"/>
          </a:xfrm>
          <a:prstGeom prst="line">
            <a:avLst/>
          </a:prstGeom>
          <a:noFill/>
          <a:ln w="12700" cap="flat" cmpd="sng" algn="ctr">
            <a:solidFill>
              <a:srgbClr val="107C10"/>
            </a:solidFill>
            <a:prstDash val="solid"/>
            <a:headEnd type="none" w="lg" len="med"/>
            <a:tailEnd type="none" w="lg" len="med"/>
          </a:ln>
          <a:effectLst/>
        </p:spPr>
      </p:cxnSp>
      <p:sp>
        <p:nvSpPr>
          <p:cNvPr id="309" name="TextBox 308">
            <a:extLst>
              <a:ext uri="{FF2B5EF4-FFF2-40B4-BE49-F238E27FC236}">
                <a16:creationId xmlns:a16="http://schemas.microsoft.com/office/drawing/2014/main" id="{36FA5C92-95D2-925A-D63A-6F3D10A5D70C}"/>
              </a:ext>
            </a:extLst>
          </p:cNvPr>
          <p:cNvSpPr txBox="1"/>
          <p:nvPr/>
        </p:nvSpPr>
        <p:spPr>
          <a:xfrm>
            <a:off x="10186808" y="3969910"/>
            <a:ext cx="1824217" cy="1999074"/>
          </a:xfrm>
          <a:prstGeom prst="rect">
            <a:avLst/>
          </a:prstGeom>
          <a:noFill/>
        </p:spPr>
        <p:txBody>
          <a:bodyPr wrap="square" lIns="90000" tIns="46800" rIns="90000" bIns="46800" rtlCol="0" anchor="b">
            <a:spAutoFit/>
          </a:bodyPr>
          <a:lstStyle/>
          <a:p>
            <a:pPr marL="171450" marR="0" lvl="0" indent="-171450" algn="l" defTabSz="914367" rtl="0" eaLnBrk="1" fontAlgn="auto" latinLnBrk="0" hangingPunct="1">
              <a:lnSpc>
                <a:spcPct val="150000"/>
              </a:lnSpc>
              <a:spcBef>
                <a:spcPts val="0"/>
              </a:spcBef>
              <a:spcAft>
                <a:spcPts val="0"/>
              </a:spcAft>
              <a:buClr>
                <a:srgbClr val="107C10"/>
              </a:buClr>
              <a:buSzPct val="110000"/>
              <a:buFont typeface=".Hiragino Kaku Gothic Interface W3"/>
              <a:buChar char="◉"/>
              <a:tabLst/>
              <a:defRPr/>
            </a:pPr>
            <a:r>
              <a:rPr kumimoji="0" lang="en-GB" sz="1200" b="0" i="0" u="none" strike="noStrike" kern="1200" cap="none" spc="0" normalizeH="0" baseline="0" noProof="0" dirty="0">
                <a:ln>
                  <a:noFill/>
                </a:ln>
                <a:solidFill>
                  <a:srgbClr val="000000"/>
                </a:solidFill>
                <a:effectLst/>
                <a:uLnTx/>
                <a:uFillTx/>
                <a:latin typeface="Segoe UI"/>
                <a:ea typeface="+mn-ea"/>
                <a:cs typeface="+mn-cs"/>
                <a:hlinkClick r:id="rId23"/>
              </a:rPr>
              <a:t>March 2023</a:t>
            </a:r>
            <a:endParaRPr kumimoji="0" lang="en-GB" sz="1200" b="0" i="0" u="none" strike="noStrike" kern="1200" cap="none" spc="0" normalizeH="0" baseline="0" noProof="0" dirty="0">
              <a:ln>
                <a:noFill/>
              </a:ln>
              <a:solidFill>
                <a:srgbClr val="000000"/>
              </a:solidFill>
              <a:effectLst/>
              <a:uLnTx/>
              <a:uFillTx/>
              <a:latin typeface="Segoe UI"/>
              <a:ea typeface="+mn-ea"/>
              <a:cs typeface="+mn-cs"/>
              <a:hlinkClick r:id=""/>
            </a:endParaRPr>
          </a:p>
          <a:p>
            <a:pPr marL="171450" marR="0" lvl="0" indent="-171450" algn="l" defTabSz="914367" rtl="0" eaLnBrk="1" fontAlgn="auto" latinLnBrk="0" hangingPunct="1">
              <a:lnSpc>
                <a:spcPct val="150000"/>
              </a:lnSpc>
              <a:spcBef>
                <a:spcPts val="0"/>
              </a:spcBef>
              <a:spcAft>
                <a:spcPts val="0"/>
              </a:spcAft>
              <a:buClr>
                <a:srgbClr val="107C10"/>
              </a:buClr>
              <a:buSzPct val="110000"/>
              <a:buFont typeface=".Hiragino Kaku Gothic Interface W3"/>
              <a:buChar char="◉"/>
              <a:tabLst/>
              <a:defRPr/>
            </a:pPr>
            <a:r>
              <a:rPr kumimoji="0" lang="en-GB" sz="1200" b="0" i="0" u="none" strike="noStrike" kern="1200" cap="none" spc="0" normalizeH="0" baseline="0" noProof="0" dirty="0">
                <a:ln>
                  <a:noFill/>
                </a:ln>
                <a:solidFill>
                  <a:srgbClr val="000000"/>
                </a:solidFill>
                <a:effectLst/>
                <a:uLnTx/>
                <a:uFillTx/>
                <a:latin typeface="Segoe UI"/>
                <a:ea typeface="+mn-ea"/>
                <a:cs typeface="+mn-cs"/>
                <a:hlinkClick r:id=""/>
              </a:rPr>
              <a:t>April 2023</a:t>
            </a:r>
            <a:endParaRPr kumimoji="0" lang="en-GB" sz="1200" b="0" i="0" u="none" strike="noStrike" kern="1200" cap="none" spc="0" normalizeH="0" baseline="0" noProof="0" dirty="0">
              <a:ln>
                <a:noFill/>
              </a:ln>
              <a:solidFill>
                <a:srgbClr val="000000"/>
              </a:solidFill>
              <a:effectLst/>
              <a:uLnTx/>
              <a:uFillTx/>
              <a:latin typeface="Segoe UI"/>
              <a:ea typeface="+mn-ea"/>
              <a:cs typeface="+mn-cs"/>
            </a:endParaRPr>
          </a:p>
          <a:p>
            <a:pPr marL="171450" marR="0" lvl="0" indent="-171450" algn="l" defTabSz="914367" rtl="0" eaLnBrk="1" fontAlgn="auto" latinLnBrk="0" hangingPunct="1">
              <a:lnSpc>
                <a:spcPct val="150000"/>
              </a:lnSpc>
              <a:spcBef>
                <a:spcPts val="0"/>
              </a:spcBef>
              <a:spcAft>
                <a:spcPts val="0"/>
              </a:spcAft>
              <a:buClr>
                <a:srgbClr val="107C10"/>
              </a:buClr>
              <a:buSzPct val="110000"/>
              <a:buFont typeface=".Hiragino Kaku Gothic Interface W3"/>
              <a:buChar char="◉"/>
              <a:tabLst/>
              <a:defRPr/>
            </a:pPr>
            <a:r>
              <a:rPr kumimoji="0" lang="en-GB" sz="1200" b="0" i="0" u="none" strike="noStrike" kern="1200" cap="none" spc="0" normalizeH="0" baseline="0" noProof="0" dirty="0">
                <a:ln>
                  <a:noFill/>
                </a:ln>
                <a:solidFill>
                  <a:srgbClr val="000000"/>
                </a:solidFill>
                <a:effectLst/>
                <a:uLnTx/>
                <a:uFillTx/>
                <a:latin typeface="Segoe UI"/>
                <a:ea typeface="+mn-ea"/>
                <a:cs typeface="+mn-cs"/>
                <a:hlinkClick r:id="rId24"/>
              </a:rPr>
              <a:t>May 2023</a:t>
            </a:r>
            <a:endParaRPr kumimoji="0" lang="en-GB" sz="1200" b="0" i="0" u="none" strike="noStrike" kern="1200" cap="none" spc="0" normalizeH="0" baseline="0" noProof="0" dirty="0">
              <a:ln>
                <a:noFill/>
              </a:ln>
              <a:solidFill>
                <a:srgbClr val="000000"/>
              </a:solidFill>
              <a:effectLst/>
              <a:uLnTx/>
              <a:uFillTx/>
              <a:latin typeface="Segoe UI"/>
              <a:ea typeface="+mn-ea"/>
              <a:cs typeface="+mn-cs"/>
            </a:endParaRPr>
          </a:p>
          <a:p>
            <a:pPr marL="171450" marR="0" lvl="0" indent="-171450" algn="l" defTabSz="914367" rtl="0" eaLnBrk="1" fontAlgn="auto" latinLnBrk="0" hangingPunct="1">
              <a:lnSpc>
                <a:spcPct val="150000"/>
              </a:lnSpc>
              <a:spcBef>
                <a:spcPts val="0"/>
              </a:spcBef>
              <a:spcAft>
                <a:spcPts val="0"/>
              </a:spcAft>
              <a:buClr>
                <a:srgbClr val="107C10"/>
              </a:buClr>
              <a:buSzPct val="110000"/>
              <a:buFont typeface=".Hiragino Kaku Gothic Interface W3"/>
              <a:buChar char="◉"/>
              <a:tabLst/>
              <a:defRPr/>
            </a:pPr>
            <a:r>
              <a:rPr kumimoji="0" lang="en-GB" sz="1200" b="0" i="0" u="none" strike="noStrike" kern="1200" cap="none" spc="0" normalizeH="0" baseline="0" noProof="0" dirty="0">
                <a:ln>
                  <a:noFill/>
                </a:ln>
                <a:solidFill>
                  <a:srgbClr val="000000"/>
                </a:solidFill>
                <a:effectLst/>
                <a:uLnTx/>
                <a:uFillTx/>
                <a:latin typeface="Segoe UI"/>
                <a:ea typeface="+mn-ea"/>
                <a:cs typeface="+mn-cs"/>
                <a:hlinkClick r:id="rId25"/>
              </a:rPr>
              <a:t>June 2023</a:t>
            </a:r>
            <a:endParaRPr kumimoji="0" lang="en-GB" sz="1200" b="0" i="0" u="none" strike="noStrike" kern="1200" cap="none" spc="0" normalizeH="0" baseline="0" noProof="0" dirty="0">
              <a:ln>
                <a:noFill/>
              </a:ln>
              <a:solidFill>
                <a:srgbClr val="000000"/>
              </a:solidFill>
              <a:effectLst/>
              <a:uLnTx/>
              <a:uFillTx/>
              <a:latin typeface="Segoe UI"/>
              <a:ea typeface="+mn-ea"/>
              <a:cs typeface="+mn-cs"/>
            </a:endParaRPr>
          </a:p>
          <a:p>
            <a:pPr marL="171450" marR="0" lvl="0" indent="-171450" algn="l" defTabSz="914367" rtl="0" eaLnBrk="1" fontAlgn="auto" latinLnBrk="0" hangingPunct="1">
              <a:lnSpc>
                <a:spcPct val="150000"/>
              </a:lnSpc>
              <a:spcBef>
                <a:spcPts val="0"/>
              </a:spcBef>
              <a:spcAft>
                <a:spcPts val="0"/>
              </a:spcAft>
              <a:buClr>
                <a:srgbClr val="107C10"/>
              </a:buClr>
              <a:buSzPct val="110000"/>
              <a:buFont typeface=".Hiragino Kaku Gothic Interface W3"/>
              <a:buChar char="◉"/>
              <a:tabLst/>
              <a:defRPr/>
            </a:pPr>
            <a:r>
              <a:rPr kumimoji="0" lang="en-GB" sz="1200" b="0" i="0" u="none" strike="noStrike" kern="1200" cap="none" spc="0" normalizeH="0" baseline="0" noProof="0" dirty="0">
                <a:ln>
                  <a:noFill/>
                </a:ln>
                <a:solidFill>
                  <a:srgbClr val="000000"/>
                </a:solidFill>
                <a:effectLst/>
                <a:uLnTx/>
                <a:uFillTx/>
                <a:latin typeface="Segoe UI"/>
                <a:ea typeface="+mn-ea"/>
                <a:cs typeface="+mn-cs"/>
                <a:hlinkClick r:id="rId26"/>
              </a:rPr>
              <a:t>July 2023</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a:p>
            <a:pPr marL="171450" marR="0" lvl="0" indent="-171450" algn="l" defTabSz="914367" rtl="0" eaLnBrk="1" fontAlgn="auto" latinLnBrk="0" hangingPunct="1">
              <a:lnSpc>
                <a:spcPct val="150000"/>
              </a:lnSpc>
              <a:spcBef>
                <a:spcPts val="0"/>
              </a:spcBef>
              <a:spcAft>
                <a:spcPts val="0"/>
              </a:spcAft>
              <a:buClr>
                <a:srgbClr val="107C10"/>
              </a:buClr>
              <a:buSzPct val="110000"/>
              <a:buFont typeface=".Hiragino Kaku Gothic Interface W3"/>
              <a:buChar char="◉"/>
              <a:tabLst/>
              <a:defRPr/>
            </a:pPr>
            <a:r>
              <a:rPr kumimoji="0" lang="en-GB" sz="1200" b="0" i="0" u="none" strike="noStrike" kern="1200" cap="none" spc="0" normalizeH="0" baseline="0" noProof="0" dirty="0">
                <a:ln>
                  <a:noFill/>
                </a:ln>
                <a:solidFill>
                  <a:srgbClr val="000000"/>
                </a:solidFill>
                <a:effectLst/>
                <a:uLnTx/>
                <a:uFillTx/>
                <a:latin typeface="Segoe UI"/>
                <a:ea typeface="+mn-ea"/>
                <a:cs typeface="+mn-cs"/>
                <a:hlinkClick r:id="rId27"/>
              </a:rPr>
              <a:t>Copilot in Viva Sales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a:p>
            <a:pPr marL="171450" marR="0" lvl="0" indent="-171450" algn="l" defTabSz="914367" rtl="0" eaLnBrk="1" fontAlgn="auto" latinLnBrk="0" hangingPunct="1">
              <a:lnSpc>
                <a:spcPct val="150000"/>
              </a:lnSpc>
              <a:spcBef>
                <a:spcPts val="0"/>
              </a:spcBef>
              <a:spcAft>
                <a:spcPts val="0"/>
              </a:spcAft>
              <a:buClr>
                <a:srgbClr val="107C10"/>
              </a:buClr>
              <a:buSzPct val="110000"/>
              <a:buFont typeface=".Hiragino Kaku Gothic Interface W3"/>
              <a:buChar char="◉"/>
              <a:tabLst/>
              <a:defRPr/>
            </a:pPr>
            <a:r>
              <a:rPr kumimoji="0" lang="en-GB" sz="1200" b="0" i="0" u="none" strike="noStrike" kern="1200" cap="none" spc="0" normalizeH="0" baseline="0" noProof="0" dirty="0">
                <a:ln>
                  <a:noFill/>
                </a:ln>
                <a:solidFill>
                  <a:srgbClr val="000000"/>
                </a:solidFill>
                <a:effectLst/>
                <a:uLnTx/>
                <a:uFillTx/>
                <a:latin typeface="Segoe UI"/>
                <a:ea typeface="+mn-ea"/>
                <a:cs typeface="+mn-cs"/>
                <a:hlinkClick r:id="rId28"/>
              </a:rPr>
              <a:t>Viva Sales Blog</a:t>
            </a:r>
            <a:endParaRPr kumimoji="0" lang="en-GB"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10" name="TextBox 309">
            <a:extLst>
              <a:ext uri="{FF2B5EF4-FFF2-40B4-BE49-F238E27FC236}">
                <a16:creationId xmlns:a16="http://schemas.microsoft.com/office/drawing/2014/main" id="{83224A92-36A5-5426-C681-C27FF4D14328}"/>
              </a:ext>
            </a:extLst>
          </p:cNvPr>
          <p:cNvSpPr txBox="1"/>
          <p:nvPr/>
        </p:nvSpPr>
        <p:spPr>
          <a:xfrm>
            <a:off x="11351385" y="6589910"/>
            <a:ext cx="85311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Segoe UI"/>
                <a:ea typeface="+mn-ea"/>
                <a:cs typeface="+mn-cs"/>
              </a:rPr>
              <a:t> July </a:t>
            </a:r>
            <a:r>
              <a:rPr kumimoji="0" lang="en-GB" sz="1200" b="0" i="0" u="none" strike="noStrike" kern="1200" cap="none" spc="0" normalizeH="0" baseline="0" noProof="0" dirty="0">
                <a:ln>
                  <a:noFill/>
                </a:ln>
                <a:solidFill>
                  <a:srgbClr val="000000"/>
                </a:solidFill>
                <a:effectLst/>
                <a:uLnTx/>
                <a:uFillTx/>
                <a:latin typeface="Segoe UI"/>
                <a:ea typeface="+mn-ea"/>
                <a:cs typeface="+mn-cs"/>
              </a:rPr>
              <a:t>2023</a:t>
            </a:r>
          </a:p>
        </p:txBody>
      </p:sp>
      <p:pic>
        <p:nvPicPr>
          <p:cNvPr id="2" name="Picture 17" descr="Microsoft 365 | Microsoft Wiki | Fandom">
            <a:extLst>
              <a:ext uri="{FF2B5EF4-FFF2-40B4-BE49-F238E27FC236}">
                <a16:creationId xmlns:a16="http://schemas.microsoft.com/office/drawing/2014/main" id="{9A59CE76-4BAA-3D80-CDA3-61B1859263D3}"/>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flipH="1" flipV="1">
            <a:off x="6789820" y="584049"/>
            <a:ext cx="425286" cy="480572"/>
          </a:xfrm>
          <a:prstGeom prst="rect">
            <a:avLst/>
          </a:prstGeom>
          <a:noFill/>
          <a:effectLst>
            <a:outerShdw blurRad="127000" dist="38100" dir="5400000" sx="90000" sy="9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6632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descr="Crayons colorés sur fond noir">
            <a:extLst>
              <a:ext uri="{FF2B5EF4-FFF2-40B4-BE49-F238E27FC236}">
                <a16:creationId xmlns:a16="http://schemas.microsoft.com/office/drawing/2014/main" id="{9FAF39F0-1F61-442F-A6A1-A18D9230598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3922" r="27"/>
          <a:stretch/>
        </p:blipFill>
        <p:spPr>
          <a:xfrm>
            <a:off x="0" y="0"/>
            <a:ext cx="7825160" cy="6858000"/>
          </a:xfrm>
        </p:spPr>
      </p:pic>
      <p:sp>
        <p:nvSpPr>
          <p:cNvPr id="14" name="Titre 13">
            <a:extLst>
              <a:ext uri="{FF2B5EF4-FFF2-40B4-BE49-F238E27FC236}">
                <a16:creationId xmlns:a16="http://schemas.microsoft.com/office/drawing/2014/main" id="{6E31850A-D536-41F0-9D96-7836AAC5E502}"/>
              </a:ext>
            </a:extLst>
          </p:cNvPr>
          <p:cNvSpPr>
            <a:spLocks noGrp="1"/>
          </p:cNvSpPr>
          <p:nvPr>
            <p:ph type="ctrTitle"/>
          </p:nvPr>
        </p:nvSpPr>
        <p:spPr/>
        <p:txBody>
          <a:bodyPr/>
          <a:lstStyle/>
          <a:p>
            <a:r>
              <a:rPr lang="fr-FR"/>
              <a:t>Nouveautés, liens pratiques, …</a:t>
            </a:r>
          </a:p>
        </p:txBody>
      </p:sp>
      <p:sp>
        <p:nvSpPr>
          <p:cNvPr id="15" name="Sous-titre 14">
            <a:extLst>
              <a:ext uri="{FF2B5EF4-FFF2-40B4-BE49-F238E27FC236}">
                <a16:creationId xmlns:a16="http://schemas.microsoft.com/office/drawing/2014/main" id="{039E4815-406A-447F-A41F-26286A4CD799}"/>
              </a:ext>
            </a:extLst>
          </p:cNvPr>
          <p:cNvSpPr>
            <a:spLocks noGrp="1"/>
          </p:cNvSpPr>
          <p:nvPr>
            <p:ph type="subTitle" idx="1"/>
          </p:nvPr>
        </p:nvSpPr>
        <p:spPr>
          <a:xfrm>
            <a:off x="4038600" y="3637891"/>
            <a:ext cx="7825160" cy="1213802"/>
          </a:xfrm>
        </p:spPr>
        <p:txBody>
          <a:bodyPr>
            <a:normAutofit/>
          </a:bodyPr>
          <a:lstStyle/>
          <a:p>
            <a:r>
              <a:rPr lang="fr-FR" sz="2800"/>
              <a:t>Echanger librement avec les experts de la communauté Francophone Power Platform, …</a:t>
            </a:r>
          </a:p>
        </p:txBody>
      </p:sp>
    </p:spTree>
    <p:custDataLst>
      <p:tags r:id="rId1"/>
    </p:custDataLst>
    <p:extLst>
      <p:ext uri="{BB962C8B-B14F-4D97-AF65-F5344CB8AC3E}">
        <p14:creationId xmlns:p14="http://schemas.microsoft.com/office/powerpoint/2010/main" val="419931507"/>
      </p:ext>
    </p:extLst>
  </p:cSld>
  <p:clrMapOvr>
    <a:masterClrMapping/>
  </p:clrMapOvr>
  <mc:AlternateContent xmlns:mc="http://schemas.openxmlformats.org/markup-compatibility/2006">
    <mc:Choice xmlns:p14="http://schemas.microsoft.com/office/powerpoint/2010/main" Requires="p14">
      <p:transition spd="slow" p14:dur="2000" advTm="4680"/>
    </mc:Choice>
    <mc:Fallback>
      <p:transition spd="slow" advTm="468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3265F0-1E80-9A4B-5C65-29EC97C1F1C0}"/>
              </a:ext>
            </a:extLst>
          </p:cNvPr>
          <p:cNvSpPr>
            <a:spLocks noGrp="1"/>
          </p:cNvSpPr>
          <p:nvPr>
            <p:ph type="title"/>
          </p:nvPr>
        </p:nvSpPr>
        <p:spPr/>
        <p:txBody>
          <a:bodyPr/>
          <a:lstStyle/>
          <a:p>
            <a:r>
              <a:rPr lang="en-US" dirty="0"/>
              <a:t>Modern controls mise à jour (Canvas)</a:t>
            </a:r>
            <a:endParaRPr lang="fr-FR" dirty="0"/>
          </a:p>
        </p:txBody>
      </p:sp>
      <p:sp>
        <p:nvSpPr>
          <p:cNvPr id="3" name="Espace réservé du contenu 2">
            <a:extLst>
              <a:ext uri="{FF2B5EF4-FFF2-40B4-BE49-F238E27FC236}">
                <a16:creationId xmlns:a16="http://schemas.microsoft.com/office/drawing/2014/main" id="{5A27F43C-E036-C83E-4035-5403D4F7B2F2}"/>
              </a:ext>
            </a:extLst>
          </p:cNvPr>
          <p:cNvSpPr>
            <a:spLocks noGrp="1"/>
          </p:cNvSpPr>
          <p:nvPr>
            <p:ph idx="1"/>
          </p:nvPr>
        </p:nvSpPr>
        <p:spPr>
          <a:xfrm>
            <a:off x="554090" y="1313107"/>
            <a:ext cx="10799710" cy="4693603"/>
          </a:xfrm>
        </p:spPr>
        <p:txBody>
          <a:bodyPr/>
          <a:lstStyle/>
          <a:p>
            <a:r>
              <a:rPr lang="en-US" b="1" i="0" dirty="0">
                <a:solidFill>
                  <a:srgbClr val="333333"/>
                </a:solidFill>
                <a:effectLst/>
                <a:latin typeface="Segoe UI Condensed"/>
              </a:rPr>
              <a:t>Slider</a:t>
            </a:r>
            <a:r>
              <a:rPr lang="en-US" b="0" i="0" dirty="0">
                <a:solidFill>
                  <a:srgbClr val="333333"/>
                </a:solidFill>
                <a:effectLst/>
                <a:latin typeface="Segoe UI Condensed"/>
              </a:rPr>
              <a:t> – </a:t>
            </a:r>
            <a:r>
              <a:rPr lang="fr-FR" b="0" i="0" dirty="0">
                <a:solidFill>
                  <a:srgbClr val="333333"/>
                </a:solidFill>
                <a:effectLst/>
                <a:latin typeface="Segoe UI Condensed"/>
              </a:rPr>
              <a:t>options de disposition verticale et horizontale </a:t>
            </a:r>
          </a:p>
          <a:p>
            <a:endParaRPr lang="fr-FR" dirty="0">
              <a:solidFill>
                <a:srgbClr val="333333"/>
              </a:solidFill>
              <a:latin typeface="Segoe UI Condensed"/>
            </a:endParaRPr>
          </a:p>
          <a:p>
            <a:endParaRPr lang="fr-FR" b="0" i="0" dirty="0">
              <a:solidFill>
                <a:srgbClr val="333333"/>
              </a:solidFill>
              <a:effectLst/>
              <a:latin typeface="Segoe UI Condensed"/>
            </a:endParaRPr>
          </a:p>
          <a:p>
            <a:endParaRPr lang="fr-FR" dirty="0">
              <a:solidFill>
                <a:srgbClr val="333333"/>
              </a:solidFill>
              <a:latin typeface="Segoe UI Condensed"/>
            </a:endParaRPr>
          </a:p>
          <a:p>
            <a:endParaRPr lang="fr-FR" b="0" i="0" dirty="0">
              <a:solidFill>
                <a:srgbClr val="333333"/>
              </a:solidFill>
              <a:effectLst/>
              <a:latin typeface="Segoe UI Condensed"/>
            </a:endParaRPr>
          </a:p>
          <a:p>
            <a:r>
              <a:rPr lang="en-US" b="1" dirty="0">
                <a:solidFill>
                  <a:srgbClr val="333333"/>
                </a:solidFill>
                <a:latin typeface="Segoe UI Condensed"/>
              </a:rPr>
              <a:t>Spinner</a:t>
            </a:r>
            <a:r>
              <a:rPr lang="en-US" dirty="0">
                <a:solidFill>
                  <a:srgbClr val="333333"/>
                </a:solidFill>
                <a:latin typeface="Segoe UI Condensed"/>
              </a:rPr>
              <a:t>	- </a:t>
            </a:r>
            <a:r>
              <a:rPr lang="fr-FR" dirty="0">
                <a:solidFill>
                  <a:srgbClr val="333333"/>
                </a:solidFill>
                <a:latin typeface="Segoe UI Condensed"/>
              </a:rPr>
              <a:t>Suppression du fond blanc du contrôle du spinner et rendu transparent</a:t>
            </a:r>
          </a:p>
          <a:p>
            <a:endParaRPr lang="fr-FR" dirty="0">
              <a:solidFill>
                <a:srgbClr val="333333"/>
              </a:solidFill>
              <a:latin typeface="Segoe UI Condensed"/>
            </a:endParaRPr>
          </a:p>
        </p:txBody>
      </p:sp>
      <p:sp>
        <p:nvSpPr>
          <p:cNvPr id="4" name="Espace réservé du numéro de diapositive 3">
            <a:extLst>
              <a:ext uri="{FF2B5EF4-FFF2-40B4-BE49-F238E27FC236}">
                <a16:creationId xmlns:a16="http://schemas.microsoft.com/office/drawing/2014/main" id="{7803708D-F7CC-CA49-C5C4-0126B4ED2E86}"/>
              </a:ext>
            </a:extLst>
          </p:cNvPr>
          <p:cNvSpPr>
            <a:spLocks noGrp="1"/>
          </p:cNvSpPr>
          <p:nvPr>
            <p:ph type="sldNum" sz="quarter" idx="12"/>
          </p:nvPr>
        </p:nvSpPr>
        <p:spPr/>
        <p:txBody>
          <a:bodyPr/>
          <a:lstStyle/>
          <a:p>
            <a:fld id="{F2D2C361-7486-4AB1-8DE5-A0E4E1B2CF91}" type="slidenum">
              <a:rPr lang="fr-FR" smtClean="0"/>
              <a:t>32</a:t>
            </a:fld>
            <a:endParaRPr lang="fr-FR"/>
          </a:p>
        </p:txBody>
      </p:sp>
      <p:pic>
        <p:nvPicPr>
          <p:cNvPr id="1027" name="Picture 3">
            <a:extLst>
              <a:ext uri="{FF2B5EF4-FFF2-40B4-BE49-F238E27FC236}">
                <a16:creationId xmlns:a16="http://schemas.microsoft.com/office/drawing/2014/main" id="{20638244-2645-C42F-2042-587AAF5BFE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9664" y="2110931"/>
            <a:ext cx="2857500"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6690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141A64-3486-73FC-834E-3B8DF03D7DF7}"/>
              </a:ext>
            </a:extLst>
          </p:cNvPr>
          <p:cNvSpPr>
            <a:spLocks noGrp="1"/>
          </p:cNvSpPr>
          <p:nvPr>
            <p:ph type="title"/>
          </p:nvPr>
        </p:nvSpPr>
        <p:spPr/>
        <p:txBody>
          <a:bodyPr/>
          <a:lstStyle/>
          <a:p>
            <a:r>
              <a:rPr lang="en-US" b="1" i="0" dirty="0">
                <a:solidFill>
                  <a:srgbClr val="333333"/>
                </a:solidFill>
                <a:effectLst/>
                <a:latin typeface="Segoe UI Condensed"/>
              </a:rPr>
              <a:t>Updated read-only UI for controls</a:t>
            </a:r>
            <a:endParaRPr lang="fr-FR" dirty="0"/>
          </a:p>
        </p:txBody>
      </p:sp>
      <p:sp>
        <p:nvSpPr>
          <p:cNvPr id="3" name="Espace réservé du contenu 2">
            <a:extLst>
              <a:ext uri="{FF2B5EF4-FFF2-40B4-BE49-F238E27FC236}">
                <a16:creationId xmlns:a16="http://schemas.microsoft.com/office/drawing/2014/main" id="{95B33310-2329-D827-3C3A-CC370F24D360}"/>
              </a:ext>
            </a:extLst>
          </p:cNvPr>
          <p:cNvSpPr>
            <a:spLocks noGrp="1"/>
          </p:cNvSpPr>
          <p:nvPr>
            <p:ph idx="1"/>
          </p:nvPr>
        </p:nvSpPr>
        <p:spPr>
          <a:xfrm>
            <a:off x="5907640" y="1483360"/>
            <a:ext cx="5446159" cy="4693603"/>
          </a:xfrm>
        </p:spPr>
        <p:txBody>
          <a:bodyPr/>
          <a:lstStyle/>
          <a:p>
            <a:r>
              <a:rPr lang="fr-FR" dirty="0"/>
              <a:t>Amélioration des champs en lecture seule et non modifiables :</a:t>
            </a:r>
          </a:p>
          <a:p>
            <a:pPr lvl="1"/>
            <a:r>
              <a:rPr lang="fr-FR" dirty="0"/>
              <a:t>les icônes de verrouillage à côté de l'étiquette </a:t>
            </a:r>
          </a:p>
          <a:p>
            <a:pPr lvl="1"/>
            <a:r>
              <a:rPr lang="fr-FR" dirty="0"/>
              <a:t>Bordure et couleur d'arrière-plan lorsqu'elle est désactivée. </a:t>
            </a:r>
          </a:p>
        </p:txBody>
      </p:sp>
      <p:sp>
        <p:nvSpPr>
          <p:cNvPr id="4" name="Espace réservé du numéro de diapositive 3">
            <a:extLst>
              <a:ext uri="{FF2B5EF4-FFF2-40B4-BE49-F238E27FC236}">
                <a16:creationId xmlns:a16="http://schemas.microsoft.com/office/drawing/2014/main" id="{17776376-B80E-A4C8-3542-0EB102972155}"/>
              </a:ext>
            </a:extLst>
          </p:cNvPr>
          <p:cNvSpPr>
            <a:spLocks noGrp="1"/>
          </p:cNvSpPr>
          <p:nvPr>
            <p:ph type="sldNum" sz="quarter" idx="12"/>
          </p:nvPr>
        </p:nvSpPr>
        <p:spPr/>
        <p:txBody>
          <a:bodyPr/>
          <a:lstStyle/>
          <a:p>
            <a:fld id="{F2D2C361-7486-4AB1-8DE5-A0E4E1B2CF91}" type="slidenum">
              <a:rPr lang="fr-FR" smtClean="0"/>
              <a:t>33</a:t>
            </a:fld>
            <a:endParaRPr lang="fr-FR"/>
          </a:p>
        </p:txBody>
      </p:sp>
      <p:pic>
        <p:nvPicPr>
          <p:cNvPr id="2050" name="Picture 2" descr="Read-only fields with lock icons">
            <a:extLst>
              <a:ext uri="{FF2B5EF4-FFF2-40B4-BE49-F238E27FC236}">
                <a16:creationId xmlns:a16="http://schemas.microsoft.com/office/drawing/2014/main" id="{C69CC455-C02B-7DDF-DE7B-A1FB9441CA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523" y="1466900"/>
            <a:ext cx="5339274" cy="4369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1355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1A2B2F-E92A-CDAE-F05D-E3ED06D65D26}"/>
              </a:ext>
            </a:extLst>
          </p:cNvPr>
          <p:cNvSpPr>
            <a:spLocks noGrp="1"/>
          </p:cNvSpPr>
          <p:nvPr>
            <p:ph type="title"/>
          </p:nvPr>
        </p:nvSpPr>
        <p:spPr/>
        <p:txBody>
          <a:bodyPr>
            <a:noAutofit/>
          </a:bodyPr>
          <a:lstStyle/>
          <a:p>
            <a:r>
              <a:rPr lang="en-US" sz="3600" dirty="0"/>
              <a:t>Modern option set control – new dropdown menu</a:t>
            </a:r>
            <a:endParaRPr lang="fr-FR" sz="3600" dirty="0"/>
          </a:p>
        </p:txBody>
      </p:sp>
      <p:sp>
        <p:nvSpPr>
          <p:cNvPr id="4" name="Espace réservé du numéro de diapositive 3">
            <a:extLst>
              <a:ext uri="{FF2B5EF4-FFF2-40B4-BE49-F238E27FC236}">
                <a16:creationId xmlns:a16="http://schemas.microsoft.com/office/drawing/2014/main" id="{30327356-DA2B-5093-6C97-30FF28CE9E24}"/>
              </a:ext>
            </a:extLst>
          </p:cNvPr>
          <p:cNvSpPr>
            <a:spLocks noGrp="1"/>
          </p:cNvSpPr>
          <p:nvPr>
            <p:ph type="sldNum" sz="quarter" idx="12"/>
          </p:nvPr>
        </p:nvSpPr>
        <p:spPr/>
        <p:txBody>
          <a:bodyPr/>
          <a:lstStyle/>
          <a:p>
            <a:fld id="{F2D2C361-7486-4AB1-8DE5-A0E4E1B2CF91}" type="slidenum">
              <a:rPr lang="fr-FR" smtClean="0"/>
              <a:t>34</a:t>
            </a:fld>
            <a:endParaRPr lang="fr-FR"/>
          </a:p>
        </p:txBody>
      </p:sp>
      <p:pic>
        <p:nvPicPr>
          <p:cNvPr id="8" name="Image 7">
            <a:extLst>
              <a:ext uri="{FF2B5EF4-FFF2-40B4-BE49-F238E27FC236}">
                <a16:creationId xmlns:a16="http://schemas.microsoft.com/office/drawing/2014/main" id="{2782B888-86AB-BB98-AED6-1BB2CA71DC4F}"/>
              </a:ext>
            </a:extLst>
          </p:cNvPr>
          <p:cNvPicPr>
            <a:picLocks noChangeAspect="1"/>
          </p:cNvPicPr>
          <p:nvPr/>
        </p:nvPicPr>
        <p:blipFill>
          <a:blip r:embed="rId2"/>
          <a:stretch>
            <a:fillRect/>
          </a:stretch>
        </p:blipFill>
        <p:spPr>
          <a:xfrm>
            <a:off x="780644" y="1484927"/>
            <a:ext cx="10342068" cy="3816537"/>
          </a:xfrm>
          <a:prstGeom prst="rect">
            <a:avLst/>
          </a:prstGeom>
        </p:spPr>
      </p:pic>
    </p:spTree>
    <p:extLst>
      <p:ext uri="{BB962C8B-B14F-4D97-AF65-F5344CB8AC3E}">
        <p14:creationId xmlns:p14="http://schemas.microsoft.com/office/powerpoint/2010/main" val="4223211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A2F918-289B-85C4-99A6-C45A73F242CB}"/>
              </a:ext>
            </a:extLst>
          </p:cNvPr>
          <p:cNvSpPr>
            <a:spLocks noGrp="1"/>
          </p:cNvSpPr>
          <p:nvPr>
            <p:ph type="title"/>
          </p:nvPr>
        </p:nvSpPr>
        <p:spPr/>
        <p:txBody>
          <a:bodyPr/>
          <a:lstStyle/>
          <a:p>
            <a:r>
              <a:rPr lang="fr-FR" dirty="0"/>
              <a:t>Modern date </a:t>
            </a:r>
            <a:r>
              <a:rPr lang="fr-FR" dirty="0" err="1"/>
              <a:t>picker</a:t>
            </a:r>
            <a:r>
              <a:rPr lang="fr-FR" dirty="0"/>
              <a:t> control</a:t>
            </a:r>
          </a:p>
        </p:txBody>
      </p:sp>
      <p:sp>
        <p:nvSpPr>
          <p:cNvPr id="4" name="Espace réservé du numéro de diapositive 3">
            <a:extLst>
              <a:ext uri="{FF2B5EF4-FFF2-40B4-BE49-F238E27FC236}">
                <a16:creationId xmlns:a16="http://schemas.microsoft.com/office/drawing/2014/main" id="{10F0C528-2620-7B20-71EF-5ADC794736EC}"/>
              </a:ext>
            </a:extLst>
          </p:cNvPr>
          <p:cNvSpPr>
            <a:spLocks noGrp="1"/>
          </p:cNvSpPr>
          <p:nvPr>
            <p:ph type="sldNum" sz="quarter" idx="12"/>
          </p:nvPr>
        </p:nvSpPr>
        <p:spPr/>
        <p:txBody>
          <a:bodyPr/>
          <a:lstStyle/>
          <a:p>
            <a:fld id="{F2D2C361-7486-4AB1-8DE5-A0E4E1B2CF91}" type="slidenum">
              <a:rPr lang="fr-FR" smtClean="0"/>
              <a:t>35</a:t>
            </a:fld>
            <a:endParaRPr lang="fr-FR"/>
          </a:p>
        </p:txBody>
      </p:sp>
      <p:pic>
        <p:nvPicPr>
          <p:cNvPr id="6" name="Image 5">
            <a:extLst>
              <a:ext uri="{FF2B5EF4-FFF2-40B4-BE49-F238E27FC236}">
                <a16:creationId xmlns:a16="http://schemas.microsoft.com/office/drawing/2014/main" id="{293EF065-8990-A321-5A2A-357577A2EF47}"/>
              </a:ext>
            </a:extLst>
          </p:cNvPr>
          <p:cNvPicPr>
            <a:picLocks noChangeAspect="1"/>
          </p:cNvPicPr>
          <p:nvPr/>
        </p:nvPicPr>
        <p:blipFill>
          <a:blip r:embed="rId2"/>
          <a:stretch>
            <a:fillRect/>
          </a:stretch>
        </p:blipFill>
        <p:spPr>
          <a:xfrm>
            <a:off x="1276996" y="1636857"/>
            <a:ext cx="8915751" cy="3584286"/>
          </a:xfrm>
          <a:prstGeom prst="rect">
            <a:avLst/>
          </a:prstGeom>
        </p:spPr>
      </p:pic>
    </p:spTree>
    <p:extLst>
      <p:ext uri="{BB962C8B-B14F-4D97-AF65-F5344CB8AC3E}">
        <p14:creationId xmlns:p14="http://schemas.microsoft.com/office/powerpoint/2010/main" val="3510359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648C5D-A3FA-7746-3463-8C9DE016F6CD}"/>
              </a:ext>
            </a:extLst>
          </p:cNvPr>
          <p:cNvSpPr>
            <a:spLocks noGrp="1"/>
          </p:cNvSpPr>
          <p:nvPr>
            <p:ph type="title"/>
          </p:nvPr>
        </p:nvSpPr>
        <p:spPr/>
        <p:txBody>
          <a:bodyPr/>
          <a:lstStyle/>
          <a:p>
            <a:r>
              <a:rPr lang="fr-FR" dirty="0"/>
              <a:t>Modern duration control</a:t>
            </a:r>
          </a:p>
        </p:txBody>
      </p:sp>
      <p:sp>
        <p:nvSpPr>
          <p:cNvPr id="4" name="Espace réservé du numéro de diapositive 3">
            <a:extLst>
              <a:ext uri="{FF2B5EF4-FFF2-40B4-BE49-F238E27FC236}">
                <a16:creationId xmlns:a16="http://schemas.microsoft.com/office/drawing/2014/main" id="{533251C5-8F3C-E6A8-965D-01457AF0D524}"/>
              </a:ext>
            </a:extLst>
          </p:cNvPr>
          <p:cNvSpPr>
            <a:spLocks noGrp="1"/>
          </p:cNvSpPr>
          <p:nvPr>
            <p:ph type="sldNum" sz="quarter" idx="12"/>
          </p:nvPr>
        </p:nvSpPr>
        <p:spPr/>
        <p:txBody>
          <a:bodyPr/>
          <a:lstStyle/>
          <a:p>
            <a:fld id="{F2D2C361-7486-4AB1-8DE5-A0E4E1B2CF91}" type="slidenum">
              <a:rPr lang="fr-FR" smtClean="0"/>
              <a:t>36</a:t>
            </a:fld>
            <a:endParaRPr lang="fr-FR"/>
          </a:p>
        </p:txBody>
      </p:sp>
      <p:pic>
        <p:nvPicPr>
          <p:cNvPr id="8" name="Image 7">
            <a:extLst>
              <a:ext uri="{FF2B5EF4-FFF2-40B4-BE49-F238E27FC236}">
                <a16:creationId xmlns:a16="http://schemas.microsoft.com/office/drawing/2014/main" id="{4CEC7968-06BE-13F7-926F-7F0DB96FC046}"/>
              </a:ext>
            </a:extLst>
          </p:cNvPr>
          <p:cNvPicPr>
            <a:picLocks noChangeAspect="1"/>
          </p:cNvPicPr>
          <p:nvPr/>
        </p:nvPicPr>
        <p:blipFill>
          <a:blip r:embed="rId2"/>
          <a:stretch>
            <a:fillRect/>
          </a:stretch>
        </p:blipFill>
        <p:spPr>
          <a:xfrm>
            <a:off x="1140017" y="1899080"/>
            <a:ext cx="9726614" cy="3936641"/>
          </a:xfrm>
          <a:prstGeom prst="rect">
            <a:avLst/>
          </a:prstGeom>
        </p:spPr>
      </p:pic>
    </p:spTree>
    <p:extLst>
      <p:ext uri="{BB962C8B-B14F-4D97-AF65-F5344CB8AC3E}">
        <p14:creationId xmlns:p14="http://schemas.microsoft.com/office/powerpoint/2010/main" val="16008927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C238A8-B29F-6988-4800-1289C7A39578}"/>
              </a:ext>
            </a:extLst>
          </p:cNvPr>
          <p:cNvSpPr>
            <a:spLocks noGrp="1"/>
          </p:cNvSpPr>
          <p:nvPr>
            <p:ph type="title"/>
          </p:nvPr>
        </p:nvSpPr>
        <p:spPr/>
        <p:txBody>
          <a:bodyPr/>
          <a:lstStyle/>
          <a:p>
            <a:r>
              <a:rPr lang="fr-FR" dirty="0"/>
              <a:t>New </a:t>
            </a:r>
            <a:r>
              <a:rPr lang="fr-FR" dirty="0" err="1"/>
              <a:t>theming</a:t>
            </a:r>
            <a:r>
              <a:rPr lang="fr-FR" dirty="0"/>
              <a:t> system </a:t>
            </a:r>
          </a:p>
        </p:txBody>
      </p:sp>
      <p:sp>
        <p:nvSpPr>
          <p:cNvPr id="3" name="Espace réservé du contenu 2">
            <a:extLst>
              <a:ext uri="{FF2B5EF4-FFF2-40B4-BE49-F238E27FC236}">
                <a16:creationId xmlns:a16="http://schemas.microsoft.com/office/drawing/2014/main" id="{4B32F6CE-890B-612B-9EED-A13EBF0B869A}"/>
              </a:ext>
            </a:extLst>
          </p:cNvPr>
          <p:cNvSpPr>
            <a:spLocks noGrp="1"/>
          </p:cNvSpPr>
          <p:nvPr>
            <p:ph idx="1"/>
          </p:nvPr>
        </p:nvSpPr>
        <p:spPr>
          <a:xfrm>
            <a:off x="5806910" y="1483360"/>
            <a:ext cx="5546889" cy="4693603"/>
          </a:xfrm>
        </p:spPr>
        <p:txBody>
          <a:bodyPr/>
          <a:lstStyle/>
          <a:p>
            <a:r>
              <a:rPr lang="fr-FR" dirty="0"/>
              <a:t>Nouveau système de thème qui vous permettra de personnaliser l'apparence des applications avec plus de facilité et de flexibilité. La version initiale prendra en charge 6 thèmes prêts à l'emploi (des thèmes personnalisés sont en cours d'élaboration !)</a:t>
            </a:r>
          </a:p>
        </p:txBody>
      </p:sp>
      <p:sp>
        <p:nvSpPr>
          <p:cNvPr id="4" name="Espace réservé du numéro de diapositive 3">
            <a:extLst>
              <a:ext uri="{FF2B5EF4-FFF2-40B4-BE49-F238E27FC236}">
                <a16:creationId xmlns:a16="http://schemas.microsoft.com/office/drawing/2014/main" id="{A531A8C8-5E3D-A162-E033-E4D837911443}"/>
              </a:ext>
            </a:extLst>
          </p:cNvPr>
          <p:cNvSpPr>
            <a:spLocks noGrp="1"/>
          </p:cNvSpPr>
          <p:nvPr>
            <p:ph type="sldNum" sz="quarter" idx="12"/>
          </p:nvPr>
        </p:nvSpPr>
        <p:spPr/>
        <p:txBody>
          <a:bodyPr/>
          <a:lstStyle/>
          <a:p>
            <a:fld id="{F2D2C361-7486-4AB1-8DE5-A0E4E1B2CF91}" type="slidenum">
              <a:rPr lang="fr-FR" smtClean="0"/>
              <a:t>37</a:t>
            </a:fld>
            <a:endParaRPr lang="fr-FR"/>
          </a:p>
        </p:txBody>
      </p:sp>
      <p:pic>
        <p:nvPicPr>
          <p:cNvPr id="5122" name="Picture 2">
            <a:extLst>
              <a:ext uri="{FF2B5EF4-FFF2-40B4-BE49-F238E27FC236}">
                <a16:creationId xmlns:a16="http://schemas.microsoft.com/office/drawing/2014/main" id="{9C024CDD-DE8D-40B5-6D46-C03C1CD45C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896" y="1407945"/>
            <a:ext cx="3106794" cy="4894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9458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3F6110-EA1C-C824-980B-60A50E56BF24}"/>
              </a:ext>
            </a:extLst>
          </p:cNvPr>
          <p:cNvSpPr>
            <a:spLocks noGrp="1"/>
          </p:cNvSpPr>
          <p:nvPr>
            <p:ph type="title"/>
          </p:nvPr>
        </p:nvSpPr>
        <p:spPr/>
        <p:txBody>
          <a:bodyPr/>
          <a:lstStyle/>
          <a:p>
            <a:r>
              <a:rPr lang="fr-FR" dirty="0"/>
              <a:t>IP Firewall in </a:t>
            </a:r>
            <a:r>
              <a:rPr lang="fr-FR" dirty="0" err="1"/>
              <a:t>Dataverse</a:t>
            </a:r>
            <a:endParaRPr lang="fr-FR" dirty="0"/>
          </a:p>
        </p:txBody>
      </p:sp>
      <p:sp>
        <p:nvSpPr>
          <p:cNvPr id="3" name="Espace réservé du contenu 2">
            <a:extLst>
              <a:ext uri="{FF2B5EF4-FFF2-40B4-BE49-F238E27FC236}">
                <a16:creationId xmlns:a16="http://schemas.microsoft.com/office/drawing/2014/main" id="{D530900B-E839-A2A3-0D8B-52D2F4D350A8}"/>
              </a:ext>
            </a:extLst>
          </p:cNvPr>
          <p:cNvSpPr>
            <a:spLocks noGrp="1"/>
          </p:cNvSpPr>
          <p:nvPr>
            <p:ph idx="1"/>
          </p:nvPr>
        </p:nvSpPr>
        <p:spPr>
          <a:xfrm>
            <a:off x="6096000" y="1483360"/>
            <a:ext cx="5257800" cy="4693603"/>
          </a:xfrm>
        </p:spPr>
        <p:txBody>
          <a:bodyPr/>
          <a:lstStyle/>
          <a:p>
            <a:r>
              <a:rPr lang="fr-FR" dirty="0"/>
              <a:t>Configurer des restrictions IP sur chacun des environnements Power Platform, permettant ainsi l'accès à l'API </a:t>
            </a:r>
            <a:r>
              <a:rPr lang="fr-FR" dirty="0" err="1"/>
              <a:t>Dataverse</a:t>
            </a:r>
            <a:r>
              <a:rPr lang="fr-FR" dirty="0"/>
              <a:t> uniquement à partir des plages IP autorisées.</a:t>
            </a:r>
          </a:p>
        </p:txBody>
      </p:sp>
      <p:sp>
        <p:nvSpPr>
          <p:cNvPr id="4" name="Espace réservé du numéro de diapositive 3">
            <a:extLst>
              <a:ext uri="{FF2B5EF4-FFF2-40B4-BE49-F238E27FC236}">
                <a16:creationId xmlns:a16="http://schemas.microsoft.com/office/drawing/2014/main" id="{FF20693E-8692-B30A-44C2-1206F3ED5FEA}"/>
              </a:ext>
            </a:extLst>
          </p:cNvPr>
          <p:cNvSpPr>
            <a:spLocks noGrp="1"/>
          </p:cNvSpPr>
          <p:nvPr>
            <p:ph type="sldNum" sz="quarter" idx="12"/>
          </p:nvPr>
        </p:nvSpPr>
        <p:spPr/>
        <p:txBody>
          <a:bodyPr/>
          <a:lstStyle/>
          <a:p>
            <a:fld id="{F2D2C361-7486-4AB1-8DE5-A0E4E1B2CF91}" type="slidenum">
              <a:rPr lang="fr-FR" smtClean="0"/>
              <a:t>38</a:t>
            </a:fld>
            <a:endParaRPr lang="fr-FR"/>
          </a:p>
        </p:txBody>
      </p:sp>
      <p:pic>
        <p:nvPicPr>
          <p:cNvPr id="6146" name="Picture 2" descr="A screenshot of a computer&#10;&#10;Description automatically generated with medium confidence">
            <a:extLst>
              <a:ext uri="{FF2B5EF4-FFF2-40B4-BE49-F238E27FC236}">
                <a16:creationId xmlns:a16="http://schemas.microsoft.com/office/drawing/2014/main" id="{57EC0000-8ABF-A76E-A065-7D1D4D7971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169" y="1381077"/>
            <a:ext cx="4735466" cy="4765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72373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AD70BA-4223-25E1-6753-7ABA1C5BB760}"/>
              </a:ext>
            </a:extLst>
          </p:cNvPr>
          <p:cNvSpPr>
            <a:spLocks noGrp="1"/>
          </p:cNvSpPr>
          <p:nvPr>
            <p:ph type="title"/>
          </p:nvPr>
        </p:nvSpPr>
        <p:spPr/>
        <p:txBody>
          <a:bodyPr/>
          <a:lstStyle/>
          <a:p>
            <a:r>
              <a:rPr lang="fr-FR" dirty="0" err="1"/>
              <a:t>Shared</a:t>
            </a:r>
            <a:r>
              <a:rPr lang="fr-FR" dirty="0"/>
              <a:t> </a:t>
            </a:r>
            <a:r>
              <a:rPr lang="fr-FR" dirty="0" err="1"/>
              <a:t>Device</a:t>
            </a:r>
            <a:r>
              <a:rPr lang="fr-FR" dirty="0"/>
              <a:t> Mode</a:t>
            </a:r>
          </a:p>
        </p:txBody>
      </p:sp>
      <p:sp>
        <p:nvSpPr>
          <p:cNvPr id="3" name="Espace réservé du contenu 2">
            <a:extLst>
              <a:ext uri="{FF2B5EF4-FFF2-40B4-BE49-F238E27FC236}">
                <a16:creationId xmlns:a16="http://schemas.microsoft.com/office/drawing/2014/main" id="{2767B76B-2E04-BCE1-3EF4-B93983BB6B4B}"/>
              </a:ext>
            </a:extLst>
          </p:cNvPr>
          <p:cNvSpPr>
            <a:spLocks noGrp="1"/>
          </p:cNvSpPr>
          <p:nvPr>
            <p:ph idx="1"/>
          </p:nvPr>
        </p:nvSpPr>
        <p:spPr>
          <a:xfrm>
            <a:off x="7623424" y="1483360"/>
            <a:ext cx="4294598" cy="4693603"/>
          </a:xfrm>
        </p:spPr>
        <p:txBody>
          <a:bodyPr>
            <a:normAutofit fontScale="92500" lnSpcReduction="10000"/>
          </a:bodyPr>
          <a:lstStyle/>
          <a:p>
            <a:r>
              <a:rPr lang="fr-FR" dirty="0"/>
              <a:t>Lorsque les utilisateurs de Power Apps ont terminé leur application, ils peuvent se déconnecter une fois et ils seront immédiatement déconnectés de toutes les applications prises en charge et l'appareil sera prêt à être utilisé par le prochain utilisateur.</a:t>
            </a:r>
          </a:p>
        </p:txBody>
      </p:sp>
      <p:sp>
        <p:nvSpPr>
          <p:cNvPr id="4" name="Espace réservé du numéro de diapositive 3">
            <a:extLst>
              <a:ext uri="{FF2B5EF4-FFF2-40B4-BE49-F238E27FC236}">
                <a16:creationId xmlns:a16="http://schemas.microsoft.com/office/drawing/2014/main" id="{917D3376-D58D-BBEC-369A-B93225BADFE3}"/>
              </a:ext>
            </a:extLst>
          </p:cNvPr>
          <p:cNvSpPr>
            <a:spLocks noGrp="1"/>
          </p:cNvSpPr>
          <p:nvPr>
            <p:ph type="sldNum" sz="quarter" idx="12"/>
          </p:nvPr>
        </p:nvSpPr>
        <p:spPr/>
        <p:txBody>
          <a:bodyPr/>
          <a:lstStyle/>
          <a:p>
            <a:fld id="{F2D2C361-7486-4AB1-8DE5-A0E4E1B2CF91}" type="slidenum">
              <a:rPr lang="fr-FR" smtClean="0"/>
              <a:t>39</a:t>
            </a:fld>
            <a:endParaRPr lang="fr-FR"/>
          </a:p>
        </p:txBody>
      </p:sp>
      <p:pic>
        <p:nvPicPr>
          <p:cNvPr id="7172" name="Picture 4">
            <a:extLst>
              <a:ext uri="{FF2B5EF4-FFF2-40B4-BE49-F238E27FC236}">
                <a16:creationId xmlns:a16="http://schemas.microsoft.com/office/drawing/2014/main" id="{216E118C-79E1-97DE-3F3E-63C0BEDA73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090" y="1466900"/>
            <a:ext cx="6886575" cy="117157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1DA67049-79C7-59B5-CE46-F8A662062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730" y="2759318"/>
            <a:ext cx="5440166" cy="3434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597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BD72F148-BC90-3351-A6EB-FA0EAFD0AEDD}"/>
              </a:ext>
            </a:extLst>
          </p:cNvPr>
          <p:cNvPicPr>
            <a:picLocks noChangeAspect="1"/>
          </p:cNvPicPr>
          <p:nvPr/>
        </p:nvPicPr>
        <p:blipFill>
          <a:blip r:embed="rId3"/>
          <a:stretch>
            <a:fillRect/>
          </a:stretch>
        </p:blipFill>
        <p:spPr>
          <a:xfrm>
            <a:off x="1237572" y="145514"/>
            <a:ext cx="9520624" cy="6020394"/>
          </a:xfrm>
          <a:prstGeom prst="rect">
            <a:avLst/>
          </a:prstGeom>
        </p:spPr>
      </p:pic>
    </p:spTree>
    <p:extLst>
      <p:ext uri="{BB962C8B-B14F-4D97-AF65-F5344CB8AC3E}">
        <p14:creationId xmlns:p14="http://schemas.microsoft.com/office/powerpoint/2010/main" val="38434778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86EA2C3D-1DE4-4554-9F84-6E81BB920F1D}"/>
              </a:ext>
            </a:extLst>
          </p:cNvPr>
          <p:cNvSpPr>
            <a:spLocks noGrp="1"/>
          </p:cNvSpPr>
          <p:nvPr>
            <p:ph type="title"/>
          </p:nvPr>
        </p:nvSpPr>
        <p:spPr/>
        <p:txBody>
          <a:bodyPr/>
          <a:lstStyle/>
          <a:p>
            <a:r>
              <a:rPr lang="fr-FR"/>
              <a:t>Liens pratiques</a:t>
            </a:r>
          </a:p>
        </p:txBody>
      </p:sp>
      <p:sp>
        <p:nvSpPr>
          <p:cNvPr id="4" name="Espace réservé du numéro de diapositive 3">
            <a:extLst>
              <a:ext uri="{FF2B5EF4-FFF2-40B4-BE49-F238E27FC236}">
                <a16:creationId xmlns:a16="http://schemas.microsoft.com/office/drawing/2014/main" id="{16D698A9-48C1-4402-9C37-6A6249A830DD}"/>
              </a:ext>
            </a:extLst>
          </p:cNvPr>
          <p:cNvSpPr>
            <a:spLocks noGrp="1"/>
          </p:cNvSpPr>
          <p:nvPr>
            <p:ph type="sldNum" sz="quarter" idx="12"/>
          </p:nvPr>
        </p:nvSpPr>
        <p:spPr/>
        <p:txBody>
          <a:bodyPr/>
          <a:lstStyle/>
          <a:p>
            <a:fld id="{F2D2C361-7486-4AB1-8DE5-A0E4E1B2CF91}" type="slidenum">
              <a:rPr lang="fr-FR" smtClean="0"/>
              <a:pPr/>
              <a:t>40</a:t>
            </a:fld>
            <a:endParaRPr lang="fr-FR"/>
          </a:p>
        </p:txBody>
      </p:sp>
      <p:pic>
        <p:nvPicPr>
          <p:cNvPr id="8" name="Image 7" descr="Une image contenant texte, signe, clipart&#10;&#10;Description générée automatiquement">
            <a:extLst>
              <a:ext uri="{FF2B5EF4-FFF2-40B4-BE49-F238E27FC236}">
                <a16:creationId xmlns:a16="http://schemas.microsoft.com/office/drawing/2014/main" id="{1B5AE918-A5A9-49D9-891B-8706695A162E}"/>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55752" y="1626323"/>
            <a:ext cx="3519488" cy="2097591"/>
          </a:xfrm>
          <a:prstGeom prst="rect">
            <a:avLst/>
          </a:prstGeom>
        </p:spPr>
      </p:pic>
      <p:sp>
        <p:nvSpPr>
          <p:cNvPr id="5" name="ZoneTexte 4">
            <a:extLst>
              <a:ext uri="{FF2B5EF4-FFF2-40B4-BE49-F238E27FC236}">
                <a16:creationId xmlns:a16="http://schemas.microsoft.com/office/drawing/2014/main" id="{672D701A-0E46-4D7D-ABBC-6064C14EEC9E}"/>
              </a:ext>
            </a:extLst>
          </p:cNvPr>
          <p:cNvSpPr txBox="1"/>
          <p:nvPr/>
        </p:nvSpPr>
        <p:spPr>
          <a:xfrm>
            <a:off x="2871264" y="4155541"/>
            <a:ext cx="6088463" cy="1323439"/>
          </a:xfrm>
          <a:prstGeom prst="rect">
            <a:avLst/>
          </a:prstGeom>
          <a:noFill/>
        </p:spPr>
        <p:txBody>
          <a:bodyPr wrap="none" rtlCol="0">
            <a:spAutoFit/>
          </a:bodyPr>
          <a:lstStyle/>
          <a:p>
            <a:pPr algn="ctr"/>
            <a:r>
              <a:rPr lang="fr-FR" sz="8000">
                <a:hlinkClick r:id="rId3"/>
              </a:rPr>
              <a:t>https://ppfc.fr</a:t>
            </a:r>
            <a:endParaRPr lang="fr-FR" sz="8000"/>
          </a:p>
        </p:txBody>
      </p:sp>
    </p:spTree>
    <p:extLst>
      <p:ext uri="{BB962C8B-B14F-4D97-AF65-F5344CB8AC3E}">
        <p14:creationId xmlns:p14="http://schemas.microsoft.com/office/powerpoint/2010/main" val="17961558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3AA828FF-5EB5-443A-B23E-390D8DA1E1F6}"/>
              </a:ext>
            </a:extLst>
          </p:cNvPr>
          <p:cNvGrpSpPr/>
          <p:nvPr/>
        </p:nvGrpSpPr>
        <p:grpSpPr>
          <a:xfrm>
            <a:off x="-415147" y="5896739"/>
            <a:ext cx="1661317" cy="1922518"/>
            <a:chOff x="10918047" y="1223507"/>
            <a:chExt cx="1171492" cy="1355682"/>
          </a:xfrm>
          <a:solidFill>
            <a:srgbClr val="0B556A">
              <a:alpha val="30000"/>
            </a:srgbClr>
          </a:solidFill>
        </p:grpSpPr>
        <p:pic>
          <p:nvPicPr>
            <p:cNvPr id="4" name="Graphique 3">
              <a:extLst>
                <a:ext uri="{FF2B5EF4-FFF2-40B4-BE49-F238E27FC236}">
                  <a16:creationId xmlns:a16="http://schemas.microsoft.com/office/drawing/2014/main" id="{7B877CB9-F65C-480E-B05C-FCFC6550E7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95021" y="1662438"/>
              <a:ext cx="794518" cy="916751"/>
            </a:xfrm>
            <a:prstGeom prst="rect">
              <a:avLst/>
            </a:prstGeom>
          </p:spPr>
        </p:pic>
        <p:pic>
          <p:nvPicPr>
            <p:cNvPr id="5" name="Graphique 4">
              <a:extLst>
                <a:ext uri="{FF2B5EF4-FFF2-40B4-BE49-F238E27FC236}">
                  <a16:creationId xmlns:a16="http://schemas.microsoft.com/office/drawing/2014/main" id="{6279383C-FA56-49E8-A05E-97B7790238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72954" y="1282510"/>
              <a:ext cx="457440" cy="527815"/>
            </a:xfrm>
            <a:prstGeom prst="rect">
              <a:avLst/>
            </a:prstGeom>
          </p:spPr>
        </p:pic>
        <p:pic>
          <p:nvPicPr>
            <p:cNvPr id="6" name="Graphique 5">
              <a:extLst>
                <a:ext uri="{FF2B5EF4-FFF2-40B4-BE49-F238E27FC236}">
                  <a16:creationId xmlns:a16="http://schemas.microsoft.com/office/drawing/2014/main" id="{4FBA63D0-D016-4612-A632-5D1CA1D95C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54599" y="1496074"/>
              <a:ext cx="636709" cy="734664"/>
            </a:xfrm>
            <a:prstGeom prst="rect">
              <a:avLst/>
            </a:prstGeom>
          </p:spPr>
        </p:pic>
        <p:pic>
          <p:nvPicPr>
            <p:cNvPr id="7" name="Graphique 6">
              <a:extLst>
                <a:ext uri="{FF2B5EF4-FFF2-40B4-BE49-F238E27FC236}">
                  <a16:creationId xmlns:a16="http://schemas.microsoft.com/office/drawing/2014/main" id="{E84BF2EB-EA44-43E0-B009-C88BE538429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918047" y="1223507"/>
              <a:ext cx="429460" cy="495531"/>
            </a:xfrm>
            <a:prstGeom prst="rect">
              <a:avLst/>
            </a:prstGeom>
          </p:spPr>
        </p:pic>
      </p:grpSp>
      <p:grpSp>
        <p:nvGrpSpPr>
          <p:cNvPr id="12" name="Groupe 11">
            <a:extLst>
              <a:ext uri="{FF2B5EF4-FFF2-40B4-BE49-F238E27FC236}">
                <a16:creationId xmlns:a16="http://schemas.microsoft.com/office/drawing/2014/main" id="{DCACDE1F-C022-4342-BA5C-5CBAD0B79E60}"/>
              </a:ext>
            </a:extLst>
          </p:cNvPr>
          <p:cNvGrpSpPr/>
          <p:nvPr/>
        </p:nvGrpSpPr>
        <p:grpSpPr>
          <a:xfrm>
            <a:off x="11284916" y="5734623"/>
            <a:ext cx="2002439" cy="1988590"/>
            <a:chOff x="3067345" y="4799458"/>
            <a:chExt cx="2002439" cy="1988590"/>
          </a:xfrm>
        </p:grpSpPr>
        <p:pic>
          <p:nvPicPr>
            <p:cNvPr id="13" name="Graphique 12">
              <a:extLst>
                <a:ext uri="{FF2B5EF4-FFF2-40B4-BE49-F238E27FC236}">
                  <a16:creationId xmlns:a16="http://schemas.microsoft.com/office/drawing/2014/main" id="{687ACAC2-C877-49B0-AAE7-78C1A37EA44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067345" y="4869584"/>
              <a:ext cx="1199270" cy="1383774"/>
            </a:xfrm>
            <a:prstGeom prst="rect">
              <a:avLst/>
            </a:prstGeom>
          </p:spPr>
        </p:pic>
        <p:pic>
          <p:nvPicPr>
            <p:cNvPr id="14" name="Graphique 13">
              <a:extLst>
                <a:ext uri="{FF2B5EF4-FFF2-40B4-BE49-F238E27FC236}">
                  <a16:creationId xmlns:a16="http://schemas.microsoft.com/office/drawing/2014/main" id="{E355A342-FD90-4804-AD4E-E688711AF47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896627" y="5582227"/>
              <a:ext cx="1045045" cy="1205821"/>
            </a:xfrm>
            <a:prstGeom prst="rect">
              <a:avLst/>
            </a:prstGeom>
          </p:spPr>
        </p:pic>
        <p:pic>
          <p:nvPicPr>
            <p:cNvPr id="15" name="Graphique 14">
              <a:extLst>
                <a:ext uri="{FF2B5EF4-FFF2-40B4-BE49-F238E27FC236}">
                  <a16:creationId xmlns:a16="http://schemas.microsoft.com/office/drawing/2014/main" id="{A9F64B79-0EF6-476D-9764-2AA485C9F46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112163" y="4799458"/>
              <a:ext cx="957621" cy="1104947"/>
            </a:xfrm>
            <a:prstGeom prst="rect">
              <a:avLst/>
            </a:prstGeom>
          </p:spPr>
        </p:pic>
      </p:grpSp>
      <p:grpSp>
        <p:nvGrpSpPr>
          <p:cNvPr id="16" name="Groupe 15">
            <a:extLst>
              <a:ext uri="{FF2B5EF4-FFF2-40B4-BE49-F238E27FC236}">
                <a16:creationId xmlns:a16="http://schemas.microsoft.com/office/drawing/2014/main" id="{C8EAA6DF-91B9-48CC-8C0F-217747164A59}"/>
              </a:ext>
            </a:extLst>
          </p:cNvPr>
          <p:cNvGrpSpPr/>
          <p:nvPr/>
        </p:nvGrpSpPr>
        <p:grpSpPr>
          <a:xfrm>
            <a:off x="11157350" y="-955897"/>
            <a:ext cx="2587071" cy="1911793"/>
            <a:chOff x="7302905" y="888738"/>
            <a:chExt cx="2587071" cy="1911793"/>
          </a:xfrm>
        </p:grpSpPr>
        <p:pic>
          <p:nvPicPr>
            <p:cNvPr id="17" name="Graphique 16">
              <a:extLst>
                <a:ext uri="{FF2B5EF4-FFF2-40B4-BE49-F238E27FC236}">
                  <a16:creationId xmlns:a16="http://schemas.microsoft.com/office/drawing/2014/main" id="{A2EBFB47-7EDB-4077-A724-4750AF70CBB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302905" y="888738"/>
              <a:ext cx="1630021" cy="1880794"/>
            </a:xfrm>
            <a:prstGeom prst="rect">
              <a:avLst/>
            </a:prstGeom>
          </p:spPr>
        </p:pic>
        <p:pic>
          <p:nvPicPr>
            <p:cNvPr id="18" name="Graphique 17">
              <a:extLst>
                <a:ext uri="{FF2B5EF4-FFF2-40B4-BE49-F238E27FC236}">
                  <a16:creationId xmlns:a16="http://schemas.microsoft.com/office/drawing/2014/main" id="{0525E1D5-ADC5-4F50-910E-D9915D3D296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265629" y="1594710"/>
              <a:ext cx="1045045" cy="1205821"/>
            </a:xfrm>
            <a:prstGeom prst="rect">
              <a:avLst/>
            </a:prstGeom>
          </p:spPr>
        </p:pic>
        <p:pic>
          <p:nvPicPr>
            <p:cNvPr id="19" name="Graphique 18">
              <a:extLst>
                <a:ext uri="{FF2B5EF4-FFF2-40B4-BE49-F238E27FC236}">
                  <a16:creationId xmlns:a16="http://schemas.microsoft.com/office/drawing/2014/main" id="{810B15C1-8682-45B3-8C11-F7510D6FCDF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095458" y="1360934"/>
              <a:ext cx="794518" cy="916751"/>
            </a:xfrm>
            <a:prstGeom prst="rect">
              <a:avLst/>
            </a:prstGeom>
          </p:spPr>
        </p:pic>
      </p:grpSp>
      <p:grpSp>
        <p:nvGrpSpPr>
          <p:cNvPr id="20" name="Groupe 19">
            <a:extLst>
              <a:ext uri="{FF2B5EF4-FFF2-40B4-BE49-F238E27FC236}">
                <a16:creationId xmlns:a16="http://schemas.microsoft.com/office/drawing/2014/main" id="{F318469F-192A-4C92-BC79-F19B0F038D15}"/>
              </a:ext>
            </a:extLst>
          </p:cNvPr>
          <p:cNvGrpSpPr/>
          <p:nvPr/>
        </p:nvGrpSpPr>
        <p:grpSpPr>
          <a:xfrm>
            <a:off x="-1554957" y="-723849"/>
            <a:ext cx="2340716" cy="1719715"/>
            <a:chOff x="62249" y="880925"/>
            <a:chExt cx="2340716" cy="1719715"/>
          </a:xfrm>
        </p:grpSpPr>
        <p:pic>
          <p:nvPicPr>
            <p:cNvPr id="21" name="Graphique 20">
              <a:extLst>
                <a:ext uri="{FF2B5EF4-FFF2-40B4-BE49-F238E27FC236}">
                  <a16:creationId xmlns:a16="http://schemas.microsoft.com/office/drawing/2014/main" id="{532E7B95-5613-40AC-ACAA-FC840E90DFE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12545" y="880925"/>
              <a:ext cx="1490420" cy="1719715"/>
            </a:xfrm>
            <a:prstGeom prst="rect">
              <a:avLst/>
            </a:prstGeom>
          </p:spPr>
        </p:pic>
        <p:pic>
          <p:nvPicPr>
            <p:cNvPr id="22" name="Graphique 21">
              <a:extLst>
                <a:ext uri="{FF2B5EF4-FFF2-40B4-BE49-F238E27FC236}">
                  <a16:creationId xmlns:a16="http://schemas.microsoft.com/office/drawing/2014/main" id="{FD0765CE-858B-476E-9324-C53AD93574F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79530" y="1358320"/>
              <a:ext cx="1045045" cy="1205821"/>
            </a:xfrm>
            <a:prstGeom prst="rect">
              <a:avLst/>
            </a:prstGeom>
          </p:spPr>
        </p:pic>
        <p:pic>
          <p:nvPicPr>
            <p:cNvPr id="23" name="Graphique 22">
              <a:extLst>
                <a:ext uri="{FF2B5EF4-FFF2-40B4-BE49-F238E27FC236}">
                  <a16:creationId xmlns:a16="http://schemas.microsoft.com/office/drawing/2014/main" id="{955BFFED-8404-42BF-AA7E-6652FDBED42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2249" y="1044479"/>
              <a:ext cx="794518" cy="916751"/>
            </a:xfrm>
            <a:prstGeom prst="rect">
              <a:avLst/>
            </a:prstGeom>
          </p:spPr>
        </p:pic>
      </p:grpSp>
      <p:sp>
        <p:nvSpPr>
          <p:cNvPr id="28" name="ZoneTexte 27">
            <a:extLst>
              <a:ext uri="{FF2B5EF4-FFF2-40B4-BE49-F238E27FC236}">
                <a16:creationId xmlns:a16="http://schemas.microsoft.com/office/drawing/2014/main" id="{F375A38E-CB10-4B26-9B56-9118B240D26D}"/>
              </a:ext>
            </a:extLst>
          </p:cNvPr>
          <p:cNvSpPr txBox="1"/>
          <p:nvPr/>
        </p:nvSpPr>
        <p:spPr>
          <a:xfrm>
            <a:off x="1285851" y="408350"/>
            <a:ext cx="9607118" cy="923330"/>
          </a:xfrm>
          <a:prstGeom prst="rect">
            <a:avLst/>
          </a:prstGeom>
          <a:noFill/>
        </p:spPr>
        <p:txBody>
          <a:bodyPr wrap="none" rtlCol="0">
            <a:spAutoFit/>
          </a:bodyPr>
          <a:lstStyle/>
          <a:p>
            <a:pPr algn="ctr"/>
            <a:r>
              <a:rPr lang="fr-FR" sz="5400">
                <a:solidFill>
                  <a:schemeClr val="tx1">
                    <a:lumMod val="85000"/>
                    <a:lumOff val="15000"/>
                  </a:schemeClr>
                </a:solidFill>
                <a:latin typeface="Berlin Sans FB Demi" panose="020E0802020502020306" pitchFamily="34" charset="0"/>
              </a:rPr>
              <a:t>SATISFAIT ? UNE REMARQUE ?</a:t>
            </a:r>
          </a:p>
        </p:txBody>
      </p:sp>
      <p:sp>
        <p:nvSpPr>
          <p:cNvPr id="25" name="Content Placeholder 2">
            <a:extLst>
              <a:ext uri="{FF2B5EF4-FFF2-40B4-BE49-F238E27FC236}">
                <a16:creationId xmlns:a16="http://schemas.microsoft.com/office/drawing/2014/main" id="{11789071-F8C2-4982-B097-5B35F10D12D6}"/>
              </a:ext>
            </a:extLst>
          </p:cNvPr>
          <p:cNvSpPr txBox="1">
            <a:spLocks/>
          </p:cNvSpPr>
          <p:nvPr/>
        </p:nvSpPr>
        <p:spPr>
          <a:xfrm>
            <a:off x="554090" y="1483360"/>
            <a:ext cx="5541910" cy="4693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a:solidFill>
                  <a:srgbClr val="7030A0"/>
                </a:solidFill>
                <a:latin typeface="Segoe UI" panose="020B0502040204020203" pitchFamily="34" charset="0"/>
                <a:cs typeface="Segoe UI" panose="020B0502040204020203" pitchFamily="34" charset="0"/>
              </a:rPr>
              <a:t>Votre avis nous intéresse !</a:t>
            </a:r>
          </a:p>
          <a:p>
            <a:pPr marL="0" indent="0">
              <a:buFont typeface="Arial" panose="020B0604020202020204" pitchFamily="34" charset="0"/>
              <a:buNone/>
            </a:pPr>
            <a:endParaRPr lang="fr-FR">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fr-FR" u="sng">
                <a:latin typeface="Segoe UI" panose="020B0502040204020203" pitchFamily="34" charset="0"/>
                <a:cs typeface="Segoe UI" panose="020B0502040204020203" pitchFamily="34" charset="0"/>
              </a:rPr>
              <a:t>Répondez à l’enquête via ce formulaire (1 min)</a:t>
            </a:r>
            <a:br>
              <a:rPr lang="fr-FR">
                <a:latin typeface="Segoe UI" panose="020B0502040204020203" pitchFamily="34" charset="0"/>
                <a:cs typeface="Segoe UI" panose="020B0502040204020203" pitchFamily="34" charset="0"/>
              </a:rPr>
            </a:br>
            <a:br>
              <a:rPr lang="fr-FR">
                <a:latin typeface="Segoe UI" panose="020B0502040204020203" pitchFamily="34" charset="0"/>
                <a:cs typeface="Segoe UI" panose="020B0502040204020203" pitchFamily="34" charset="0"/>
              </a:rPr>
            </a:br>
            <a:r>
              <a:rPr lang="fr-FR">
                <a:latin typeface="Segoe UI" panose="020B0502040204020203" pitchFamily="34" charset="0"/>
                <a:cs typeface="Segoe UI" panose="020B0502040204020203" pitchFamily="34" charset="0"/>
              </a:rPr>
              <a:t>L’équipe </a:t>
            </a:r>
            <a:r>
              <a:rPr lang="fr-FR" err="1">
                <a:latin typeface="Segoe UI" panose="020B0502040204020203" pitchFamily="34" charset="0"/>
                <a:cs typeface="Segoe UI" panose="020B0502040204020203" pitchFamily="34" charset="0"/>
              </a:rPr>
              <a:t>Biz</a:t>
            </a:r>
            <a:r>
              <a:rPr lang="fr-FR">
                <a:latin typeface="Segoe UI" panose="020B0502040204020203" pitchFamily="34" charset="0"/>
                <a:cs typeface="Segoe UI" panose="020B0502040204020203" pitchFamily="34" charset="0"/>
              </a:rPr>
              <a:t> Apps French Community adapte le format et les sujets en fonction de vos retours !</a:t>
            </a:r>
          </a:p>
          <a:p>
            <a:pPr marL="0" indent="0">
              <a:buFont typeface="Arial" panose="020B0604020202020204" pitchFamily="34" charset="0"/>
              <a:buNone/>
            </a:pPr>
            <a:r>
              <a:rPr lang="fr-FR">
                <a:latin typeface="Segoe UI" panose="020B0502040204020203" pitchFamily="34" charset="0"/>
                <a:cs typeface="Segoe UI" panose="020B0502040204020203" pitchFamily="34" charset="0"/>
              </a:rPr>
              <a:t>Un grand Merci !</a:t>
            </a:r>
          </a:p>
        </p:txBody>
      </p:sp>
      <p:pic>
        <p:nvPicPr>
          <p:cNvPr id="8" name="Image 7">
            <a:extLst>
              <a:ext uri="{FF2B5EF4-FFF2-40B4-BE49-F238E27FC236}">
                <a16:creationId xmlns:a16="http://schemas.microsoft.com/office/drawing/2014/main" id="{105246EE-92BF-473B-8BD9-82A97324B584}"/>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6264153" y="1496629"/>
            <a:ext cx="5020763" cy="5020763"/>
          </a:xfrm>
          <a:prstGeom prst="rect">
            <a:avLst/>
          </a:prstGeom>
        </p:spPr>
      </p:pic>
    </p:spTree>
    <p:extLst>
      <p:ext uri="{BB962C8B-B14F-4D97-AF65-F5344CB8AC3E}">
        <p14:creationId xmlns:p14="http://schemas.microsoft.com/office/powerpoint/2010/main" val="9228317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AC059D25-7A38-43A3-8E8B-18133EEDD495}"/>
              </a:ext>
            </a:extLst>
          </p:cNvPr>
          <p:cNvGrpSpPr/>
          <p:nvPr/>
        </p:nvGrpSpPr>
        <p:grpSpPr>
          <a:xfrm>
            <a:off x="5109594" y="5377757"/>
            <a:ext cx="1661317" cy="1922518"/>
            <a:chOff x="10918047" y="1223507"/>
            <a:chExt cx="1171492" cy="1355682"/>
          </a:xfrm>
          <a:solidFill>
            <a:srgbClr val="0B556A">
              <a:alpha val="30000"/>
            </a:srgbClr>
          </a:solidFill>
        </p:grpSpPr>
        <p:pic>
          <p:nvPicPr>
            <p:cNvPr id="4" name="Graphique 3">
              <a:extLst>
                <a:ext uri="{FF2B5EF4-FFF2-40B4-BE49-F238E27FC236}">
                  <a16:creationId xmlns:a16="http://schemas.microsoft.com/office/drawing/2014/main" id="{58261B27-14F1-4265-87BD-1912292B6B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95021" y="1662438"/>
              <a:ext cx="794518" cy="916751"/>
            </a:xfrm>
            <a:prstGeom prst="rect">
              <a:avLst/>
            </a:prstGeom>
          </p:spPr>
        </p:pic>
        <p:pic>
          <p:nvPicPr>
            <p:cNvPr id="5" name="Graphique 4">
              <a:extLst>
                <a:ext uri="{FF2B5EF4-FFF2-40B4-BE49-F238E27FC236}">
                  <a16:creationId xmlns:a16="http://schemas.microsoft.com/office/drawing/2014/main" id="{93546697-4A19-47AD-A83F-AA83035237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72954" y="1282510"/>
              <a:ext cx="457440" cy="527815"/>
            </a:xfrm>
            <a:prstGeom prst="rect">
              <a:avLst/>
            </a:prstGeom>
          </p:spPr>
        </p:pic>
        <p:pic>
          <p:nvPicPr>
            <p:cNvPr id="6" name="Graphique 5">
              <a:extLst>
                <a:ext uri="{FF2B5EF4-FFF2-40B4-BE49-F238E27FC236}">
                  <a16:creationId xmlns:a16="http://schemas.microsoft.com/office/drawing/2014/main" id="{47C1C04E-B621-48BB-B503-C71A47AD5FD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54599" y="1496074"/>
              <a:ext cx="636709" cy="734664"/>
            </a:xfrm>
            <a:prstGeom prst="rect">
              <a:avLst/>
            </a:prstGeom>
          </p:spPr>
        </p:pic>
        <p:pic>
          <p:nvPicPr>
            <p:cNvPr id="7" name="Graphique 6">
              <a:extLst>
                <a:ext uri="{FF2B5EF4-FFF2-40B4-BE49-F238E27FC236}">
                  <a16:creationId xmlns:a16="http://schemas.microsoft.com/office/drawing/2014/main" id="{FEE567DB-C1C8-4767-8921-1DC7CAAE897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18047" y="1223507"/>
              <a:ext cx="429460" cy="495531"/>
            </a:xfrm>
            <a:prstGeom prst="rect">
              <a:avLst/>
            </a:prstGeom>
          </p:spPr>
        </p:pic>
      </p:grpSp>
      <p:grpSp>
        <p:nvGrpSpPr>
          <p:cNvPr id="8" name="Groupe 7">
            <a:extLst>
              <a:ext uri="{FF2B5EF4-FFF2-40B4-BE49-F238E27FC236}">
                <a16:creationId xmlns:a16="http://schemas.microsoft.com/office/drawing/2014/main" id="{CE808B56-17CD-457A-A29D-52C2411EB2F0}"/>
              </a:ext>
            </a:extLst>
          </p:cNvPr>
          <p:cNvGrpSpPr/>
          <p:nvPr/>
        </p:nvGrpSpPr>
        <p:grpSpPr>
          <a:xfrm>
            <a:off x="153039" y="4023815"/>
            <a:ext cx="1339179" cy="1760210"/>
            <a:chOff x="10954599" y="1265743"/>
            <a:chExt cx="944334" cy="1241228"/>
          </a:xfrm>
        </p:grpSpPr>
        <p:pic>
          <p:nvPicPr>
            <p:cNvPr id="9" name="Graphique 8">
              <a:extLst>
                <a:ext uri="{FF2B5EF4-FFF2-40B4-BE49-F238E27FC236}">
                  <a16:creationId xmlns:a16="http://schemas.microsoft.com/office/drawing/2014/main" id="{7233D227-EBB8-4F5D-88D1-F57DB65EBB0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104415" y="1590220"/>
              <a:ext cx="794518" cy="916751"/>
            </a:xfrm>
            <a:prstGeom prst="rect">
              <a:avLst/>
            </a:prstGeom>
          </p:spPr>
        </p:pic>
        <p:pic>
          <p:nvPicPr>
            <p:cNvPr id="10" name="Graphique 9">
              <a:extLst>
                <a:ext uri="{FF2B5EF4-FFF2-40B4-BE49-F238E27FC236}">
                  <a16:creationId xmlns:a16="http://schemas.microsoft.com/office/drawing/2014/main" id="{E5139FC1-F8C5-48DD-AF58-E3E771AC606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239700" y="1265743"/>
              <a:ext cx="457440" cy="527815"/>
            </a:xfrm>
            <a:prstGeom prst="rect">
              <a:avLst/>
            </a:prstGeom>
          </p:spPr>
        </p:pic>
        <p:pic>
          <p:nvPicPr>
            <p:cNvPr id="11" name="Graphique 10">
              <a:extLst>
                <a:ext uri="{FF2B5EF4-FFF2-40B4-BE49-F238E27FC236}">
                  <a16:creationId xmlns:a16="http://schemas.microsoft.com/office/drawing/2014/main" id="{77B70F66-F788-468C-AC9E-376F92ECE41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954599" y="1496074"/>
              <a:ext cx="636709" cy="734664"/>
            </a:xfrm>
            <a:prstGeom prst="rect">
              <a:avLst/>
            </a:prstGeom>
          </p:spPr>
        </p:pic>
      </p:grpSp>
      <p:grpSp>
        <p:nvGrpSpPr>
          <p:cNvPr id="12" name="Groupe 11">
            <a:extLst>
              <a:ext uri="{FF2B5EF4-FFF2-40B4-BE49-F238E27FC236}">
                <a16:creationId xmlns:a16="http://schemas.microsoft.com/office/drawing/2014/main" id="{52799E89-1C5C-409C-9CA2-264639973365}"/>
              </a:ext>
            </a:extLst>
          </p:cNvPr>
          <p:cNvGrpSpPr/>
          <p:nvPr/>
        </p:nvGrpSpPr>
        <p:grpSpPr>
          <a:xfrm>
            <a:off x="7268162" y="-261344"/>
            <a:ext cx="2587071" cy="1911793"/>
            <a:chOff x="7302905" y="888738"/>
            <a:chExt cx="2587071" cy="1911793"/>
          </a:xfrm>
        </p:grpSpPr>
        <p:pic>
          <p:nvPicPr>
            <p:cNvPr id="13" name="Graphique 12">
              <a:extLst>
                <a:ext uri="{FF2B5EF4-FFF2-40B4-BE49-F238E27FC236}">
                  <a16:creationId xmlns:a16="http://schemas.microsoft.com/office/drawing/2014/main" id="{A223085C-334F-47DB-B166-DF7E295A691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302905" y="888738"/>
              <a:ext cx="1630021" cy="1880794"/>
            </a:xfrm>
            <a:prstGeom prst="rect">
              <a:avLst/>
            </a:prstGeom>
          </p:spPr>
        </p:pic>
        <p:pic>
          <p:nvPicPr>
            <p:cNvPr id="14" name="Graphique 13">
              <a:extLst>
                <a:ext uri="{FF2B5EF4-FFF2-40B4-BE49-F238E27FC236}">
                  <a16:creationId xmlns:a16="http://schemas.microsoft.com/office/drawing/2014/main" id="{87666DF7-B360-4ED4-A71D-F6F817317F6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265629" y="1594710"/>
              <a:ext cx="1045045" cy="1205821"/>
            </a:xfrm>
            <a:prstGeom prst="rect">
              <a:avLst/>
            </a:prstGeom>
          </p:spPr>
        </p:pic>
        <p:pic>
          <p:nvPicPr>
            <p:cNvPr id="15" name="Graphique 14">
              <a:extLst>
                <a:ext uri="{FF2B5EF4-FFF2-40B4-BE49-F238E27FC236}">
                  <a16:creationId xmlns:a16="http://schemas.microsoft.com/office/drawing/2014/main" id="{9A646E4D-3661-4694-AEF3-C7BCD918753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095458" y="1360934"/>
              <a:ext cx="794518" cy="916751"/>
            </a:xfrm>
            <a:prstGeom prst="rect">
              <a:avLst/>
            </a:prstGeom>
          </p:spPr>
        </p:pic>
      </p:grpSp>
      <p:grpSp>
        <p:nvGrpSpPr>
          <p:cNvPr id="16" name="Groupe 15">
            <a:extLst>
              <a:ext uri="{FF2B5EF4-FFF2-40B4-BE49-F238E27FC236}">
                <a16:creationId xmlns:a16="http://schemas.microsoft.com/office/drawing/2014/main" id="{B3F72912-2E4A-42A8-9959-ED66404892CF}"/>
              </a:ext>
            </a:extLst>
          </p:cNvPr>
          <p:cNvGrpSpPr/>
          <p:nvPr/>
        </p:nvGrpSpPr>
        <p:grpSpPr>
          <a:xfrm>
            <a:off x="2161375" y="269286"/>
            <a:ext cx="2340716" cy="1719715"/>
            <a:chOff x="62249" y="880925"/>
            <a:chExt cx="2340716" cy="1719715"/>
          </a:xfrm>
        </p:grpSpPr>
        <p:pic>
          <p:nvPicPr>
            <p:cNvPr id="17" name="Graphique 16">
              <a:extLst>
                <a:ext uri="{FF2B5EF4-FFF2-40B4-BE49-F238E27FC236}">
                  <a16:creationId xmlns:a16="http://schemas.microsoft.com/office/drawing/2014/main" id="{717FD919-4F24-496E-B171-654F5FF4152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12545" y="880925"/>
              <a:ext cx="1490420" cy="1719715"/>
            </a:xfrm>
            <a:prstGeom prst="rect">
              <a:avLst/>
            </a:prstGeom>
          </p:spPr>
        </p:pic>
        <p:pic>
          <p:nvPicPr>
            <p:cNvPr id="18" name="Graphique 17">
              <a:extLst>
                <a:ext uri="{FF2B5EF4-FFF2-40B4-BE49-F238E27FC236}">
                  <a16:creationId xmlns:a16="http://schemas.microsoft.com/office/drawing/2014/main" id="{56A08DBE-5EB0-41B3-AE0B-13F658EDE85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79530" y="1358320"/>
              <a:ext cx="1045045" cy="1205821"/>
            </a:xfrm>
            <a:prstGeom prst="rect">
              <a:avLst/>
            </a:prstGeom>
          </p:spPr>
        </p:pic>
        <p:pic>
          <p:nvPicPr>
            <p:cNvPr id="19" name="Graphique 18">
              <a:extLst>
                <a:ext uri="{FF2B5EF4-FFF2-40B4-BE49-F238E27FC236}">
                  <a16:creationId xmlns:a16="http://schemas.microsoft.com/office/drawing/2014/main" id="{D3D168D3-B082-4C18-A54B-5332E184D55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2249" y="1044479"/>
              <a:ext cx="794518" cy="916751"/>
            </a:xfrm>
            <a:prstGeom prst="rect">
              <a:avLst/>
            </a:prstGeom>
          </p:spPr>
        </p:pic>
      </p:grpSp>
      <p:pic>
        <p:nvPicPr>
          <p:cNvPr id="20" name="Graphique 19">
            <a:extLst>
              <a:ext uri="{FF2B5EF4-FFF2-40B4-BE49-F238E27FC236}">
                <a16:creationId xmlns:a16="http://schemas.microsoft.com/office/drawing/2014/main" id="{6BD30A42-7C73-4575-AB8C-7521B8DE3C4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485468" y="3160449"/>
            <a:ext cx="491259" cy="491259"/>
          </a:xfrm>
          <a:prstGeom prst="rect">
            <a:avLst/>
          </a:prstGeom>
        </p:spPr>
      </p:pic>
      <p:pic>
        <p:nvPicPr>
          <p:cNvPr id="21" name="Graphique 20">
            <a:extLst>
              <a:ext uri="{FF2B5EF4-FFF2-40B4-BE49-F238E27FC236}">
                <a16:creationId xmlns:a16="http://schemas.microsoft.com/office/drawing/2014/main" id="{0FC0260F-F096-497C-ABC2-9427DDEFBDF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727184" y="3166015"/>
            <a:ext cx="491259" cy="491259"/>
          </a:xfrm>
          <a:prstGeom prst="rect">
            <a:avLst/>
          </a:prstGeom>
        </p:spPr>
      </p:pic>
      <p:pic>
        <p:nvPicPr>
          <p:cNvPr id="22" name="Graphique 21">
            <a:extLst>
              <a:ext uri="{FF2B5EF4-FFF2-40B4-BE49-F238E27FC236}">
                <a16:creationId xmlns:a16="http://schemas.microsoft.com/office/drawing/2014/main" id="{02CCCE3F-971A-4CBC-BD1E-15B4E9E49E8E}"/>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050118" y="3166015"/>
            <a:ext cx="491259" cy="491259"/>
          </a:xfrm>
          <a:prstGeom prst="rect">
            <a:avLst/>
          </a:prstGeom>
        </p:spPr>
      </p:pic>
      <p:pic>
        <p:nvPicPr>
          <p:cNvPr id="23" name="Graphique 22">
            <a:extLst>
              <a:ext uri="{FF2B5EF4-FFF2-40B4-BE49-F238E27FC236}">
                <a16:creationId xmlns:a16="http://schemas.microsoft.com/office/drawing/2014/main" id="{A076493A-E0BD-4EF7-8750-7745B20194A9}"/>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010291" y="3166015"/>
            <a:ext cx="491259" cy="491259"/>
          </a:xfrm>
          <a:prstGeom prst="rect">
            <a:avLst/>
          </a:prstGeom>
        </p:spPr>
      </p:pic>
      <p:pic>
        <p:nvPicPr>
          <p:cNvPr id="24" name="Graphique 23">
            <a:extLst>
              <a:ext uri="{FF2B5EF4-FFF2-40B4-BE49-F238E27FC236}">
                <a16:creationId xmlns:a16="http://schemas.microsoft.com/office/drawing/2014/main" id="{04228E97-B42F-4AC5-8A3E-84D4D594B3AF}"/>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970344" y="3166439"/>
            <a:ext cx="490835" cy="490835"/>
          </a:xfrm>
          <a:prstGeom prst="rect">
            <a:avLst/>
          </a:prstGeom>
        </p:spPr>
      </p:pic>
      <p:grpSp>
        <p:nvGrpSpPr>
          <p:cNvPr id="26" name="Groupe 25">
            <a:extLst>
              <a:ext uri="{FF2B5EF4-FFF2-40B4-BE49-F238E27FC236}">
                <a16:creationId xmlns:a16="http://schemas.microsoft.com/office/drawing/2014/main" id="{121C0080-57A8-4898-95D2-246BCAD3BF04}"/>
              </a:ext>
            </a:extLst>
          </p:cNvPr>
          <p:cNvGrpSpPr/>
          <p:nvPr/>
        </p:nvGrpSpPr>
        <p:grpSpPr>
          <a:xfrm>
            <a:off x="10253480" y="3681339"/>
            <a:ext cx="1755853" cy="1576168"/>
            <a:chOff x="10854242" y="1455130"/>
            <a:chExt cx="1238155" cy="1111451"/>
          </a:xfrm>
          <a:solidFill>
            <a:srgbClr val="0B556A">
              <a:alpha val="55000"/>
            </a:srgbClr>
          </a:solidFill>
        </p:grpSpPr>
        <p:pic>
          <p:nvPicPr>
            <p:cNvPr id="27" name="Graphique 26">
              <a:extLst>
                <a:ext uri="{FF2B5EF4-FFF2-40B4-BE49-F238E27FC236}">
                  <a16:creationId xmlns:a16="http://schemas.microsoft.com/office/drawing/2014/main" id="{7279CC21-417E-415C-91CA-A8445BDB0B9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1141692" y="1488894"/>
              <a:ext cx="794518" cy="916751"/>
            </a:xfrm>
            <a:prstGeom prst="rect">
              <a:avLst/>
            </a:prstGeom>
          </p:spPr>
        </p:pic>
        <p:pic>
          <p:nvPicPr>
            <p:cNvPr id="28" name="Graphique 27">
              <a:extLst>
                <a:ext uri="{FF2B5EF4-FFF2-40B4-BE49-F238E27FC236}">
                  <a16:creationId xmlns:a16="http://schemas.microsoft.com/office/drawing/2014/main" id="{4DE29018-59E4-4A9E-8A10-5004887AB83C}"/>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1634957" y="1455130"/>
              <a:ext cx="457440" cy="527815"/>
            </a:xfrm>
            <a:prstGeom prst="rect">
              <a:avLst/>
            </a:prstGeom>
          </p:spPr>
        </p:pic>
        <p:pic>
          <p:nvPicPr>
            <p:cNvPr id="29" name="Graphique 28">
              <a:extLst>
                <a:ext uri="{FF2B5EF4-FFF2-40B4-BE49-F238E27FC236}">
                  <a16:creationId xmlns:a16="http://schemas.microsoft.com/office/drawing/2014/main" id="{9794D5B2-00A2-4E6E-838C-8375387F222C}"/>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0854242" y="1831917"/>
              <a:ext cx="636709" cy="734664"/>
            </a:xfrm>
            <a:prstGeom prst="rect">
              <a:avLst/>
            </a:prstGeom>
          </p:spPr>
        </p:pic>
        <p:pic>
          <p:nvPicPr>
            <p:cNvPr id="30" name="Graphique 29">
              <a:extLst>
                <a:ext uri="{FF2B5EF4-FFF2-40B4-BE49-F238E27FC236}">
                  <a16:creationId xmlns:a16="http://schemas.microsoft.com/office/drawing/2014/main" id="{3FD1E243-BA9F-49AD-88A3-79F65572B5D6}"/>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1025127" y="1487414"/>
              <a:ext cx="429460" cy="495531"/>
            </a:xfrm>
            <a:prstGeom prst="rect">
              <a:avLst/>
            </a:prstGeom>
          </p:spPr>
        </p:pic>
        <p:pic>
          <p:nvPicPr>
            <p:cNvPr id="31" name="Graphique 30">
              <a:extLst>
                <a:ext uri="{FF2B5EF4-FFF2-40B4-BE49-F238E27FC236}">
                  <a16:creationId xmlns:a16="http://schemas.microsoft.com/office/drawing/2014/main" id="{82669D80-3993-4CEB-8E65-AA87D150BD8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1555336" y="2060315"/>
              <a:ext cx="429460" cy="495531"/>
            </a:xfrm>
            <a:prstGeom prst="rect">
              <a:avLst/>
            </a:prstGeom>
          </p:spPr>
        </p:pic>
      </p:grpSp>
      <p:sp>
        <p:nvSpPr>
          <p:cNvPr id="32" name="ZoneTexte 31">
            <a:extLst>
              <a:ext uri="{FF2B5EF4-FFF2-40B4-BE49-F238E27FC236}">
                <a16:creationId xmlns:a16="http://schemas.microsoft.com/office/drawing/2014/main" id="{2039521D-5521-4FA9-B27E-40DF9488BA9B}"/>
              </a:ext>
            </a:extLst>
          </p:cNvPr>
          <p:cNvSpPr txBox="1"/>
          <p:nvPr/>
        </p:nvSpPr>
        <p:spPr>
          <a:xfrm>
            <a:off x="3060270" y="2033253"/>
            <a:ext cx="5038559" cy="830997"/>
          </a:xfrm>
          <a:prstGeom prst="rect">
            <a:avLst/>
          </a:prstGeom>
          <a:noFill/>
        </p:spPr>
        <p:txBody>
          <a:bodyPr wrap="none" rtlCol="0">
            <a:spAutoFit/>
          </a:bodyPr>
          <a:lstStyle/>
          <a:p>
            <a:pPr algn="ctr"/>
            <a:r>
              <a:rPr lang="fr-FR" sz="4800">
                <a:solidFill>
                  <a:schemeClr val="tx1">
                    <a:lumMod val="65000"/>
                    <a:lumOff val="35000"/>
                  </a:schemeClr>
                </a:solidFill>
                <a:latin typeface="Congenial Black" panose="020B0604020202020204" pitchFamily="2" charset="0"/>
              </a:rPr>
              <a:t>A  la  prochaine  !</a:t>
            </a:r>
          </a:p>
        </p:txBody>
      </p:sp>
      <p:sp>
        <p:nvSpPr>
          <p:cNvPr id="33" name="ZoneTexte 32">
            <a:extLst>
              <a:ext uri="{FF2B5EF4-FFF2-40B4-BE49-F238E27FC236}">
                <a16:creationId xmlns:a16="http://schemas.microsoft.com/office/drawing/2014/main" id="{3CD78EB7-563C-4025-87ED-8064992121A5}"/>
              </a:ext>
            </a:extLst>
          </p:cNvPr>
          <p:cNvSpPr txBox="1"/>
          <p:nvPr/>
        </p:nvSpPr>
        <p:spPr>
          <a:xfrm>
            <a:off x="834369" y="3863099"/>
            <a:ext cx="9490362" cy="1323439"/>
          </a:xfrm>
          <a:prstGeom prst="rect">
            <a:avLst/>
          </a:prstGeom>
          <a:noFill/>
        </p:spPr>
        <p:txBody>
          <a:bodyPr wrap="square">
            <a:spAutoFit/>
          </a:bodyPr>
          <a:lstStyle/>
          <a:p>
            <a:pPr algn="ctr"/>
            <a:r>
              <a:rPr lang="fr-FR" sz="4800">
                <a:solidFill>
                  <a:schemeClr val="tx1">
                    <a:lumMod val="85000"/>
                    <a:lumOff val="15000"/>
                  </a:schemeClr>
                </a:solidFill>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Mercredi </a:t>
            </a:r>
            <a:r>
              <a:rPr lang="fr-FR" sz="8000">
                <a:solidFill>
                  <a:schemeClr val="tx1">
                    <a:lumMod val="85000"/>
                    <a:lumOff val="15000"/>
                  </a:schemeClr>
                </a:solidFill>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30</a:t>
            </a:r>
            <a:r>
              <a:rPr lang="fr-FR" sz="4800">
                <a:solidFill>
                  <a:schemeClr val="tx1">
                    <a:lumMod val="85000"/>
                    <a:lumOff val="15000"/>
                  </a:schemeClr>
                </a:solidFill>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 août à </a:t>
            </a:r>
            <a:r>
              <a:rPr lang="fr-FR" sz="6000">
                <a:solidFill>
                  <a:schemeClr val="tx1">
                    <a:lumMod val="85000"/>
                    <a:lumOff val="15000"/>
                  </a:schemeClr>
                </a:solidFill>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13h</a:t>
            </a:r>
            <a:endParaRPr lang="fr-FR" sz="4800">
              <a:solidFill>
                <a:schemeClr val="tx1">
                  <a:lumMod val="85000"/>
                  <a:lumOff val="15000"/>
                </a:schemeClr>
              </a:solidFill>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09723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descr="Crayons colorés sur fond noir">
            <a:extLst>
              <a:ext uri="{FF2B5EF4-FFF2-40B4-BE49-F238E27FC236}">
                <a16:creationId xmlns:a16="http://schemas.microsoft.com/office/drawing/2014/main" id="{9FAF39F0-1F61-442F-A6A1-A18D9230598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3922" r="27"/>
          <a:stretch/>
        </p:blipFill>
        <p:spPr>
          <a:xfrm>
            <a:off x="0" y="0"/>
            <a:ext cx="7825160" cy="6858000"/>
          </a:xfrm>
        </p:spPr>
      </p:pic>
      <p:sp>
        <p:nvSpPr>
          <p:cNvPr id="14" name="Titre 13">
            <a:extLst>
              <a:ext uri="{FF2B5EF4-FFF2-40B4-BE49-F238E27FC236}">
                <a16:creationId xmlns:a16="http://schemas.microsoft.com/office/drawing/2014/main" id="{6E31850A-D536-41F0-9D96-7836AAC5E502}"/>
              </a:ext>
            </a:extLst>
          </p:cNvPr>
          <p:cNvSpPr>
            <a:spLocks noGrp="1"/>
          </p:cNvSpPr>
          <p:nvPr>
            <p:ph type="ctrTitle"/>
          </p:nvPr>
        </p:nvSpPr>
        <p:spPr/>
        <p:txBody>
          <a:bodyPr>
            <a:noAutofit/>
          </a:bodyPr>
          <a:lstStyle/>
          <a:p>
            <a:r>
              <a:rPr lang="fr-FR" sz="4800">
                <a:latin typeface="Segoe UI Semibold" panose="020B0702040204020203" pitchFamily="34" charset="0"/>
                <a:cs typeface="Segoe UI Semibold" panose="020B0702040204020203" pitchFamily="34" charset="0"/>
              </a:rPr>
              <a:t>Gérer l'Offline dans Power Apps... Nativement !</a:t>
            </a:r>
            <a:endParaRPr lang="fr-FR" sz="5400"/>
          </a:p>
        </p:txBody>
      </p:sp>
      <p:sp>
        <p:nvSpPr>
          <p:cNvPr id="15" name="Sous-titre 14">
            <a:extLst>
              <a:ext uri="{FF2B5EF4-FFF2-40B4-BE49-F238E27FC236}">
                <a16:creationId xmlns:a16="http://schemas.microsoft.com/office/drawing/2014/main" id="{039E4815-406A-447F-A41F-26286A4CD799}"/>
              </a:ext>
            </a:extLst>
          </p:cNvPr>
          <p:cNvSpPr>
            <a:spLocks noGrp="1"/>
          </p:cNvSpPr>
          <p:nvPr>
            <p:ph type="subTitle" idx="1"/>
          </p:nvPr>
        </p:nvSpPr>
        <p:spPr>
          <a:xfrm>
            <a:off x="4038600" y="3602038"/>
            <a:ext cx="7825160" cy="1649584"/>
          </a:xfrm>
        </p:spPr>
        <p:txBody>
          <a:bodyPr>
            <a:normAutofit fontScale="85000" lnSpcReduction="20000"/>
          </a:bodyPr>
          <a:lstStyle/>
          <a:p>
            <a:pPr>
              <a:spcBef>
                <a:spcPts val="200"/>
              </a:spcBef>
              <a:spcAft>
                <a:spcPts val="200"/>
              </a:spcAft>
            </a:pPr>
            <a:r>
              <a:rPr lang="fr-FR" sz="3200"/>
              <a:t>La gestion du mode hors ligne est désormais native dans Power Apps. Adieu  </a:t>
            </a:r>
            <a:r>
              <a:rPr lang="fr-FR" sz="3200" err="1"/>
              <a:t>SaveData</a:t>
            </a:r>
            <a:r>
              <a:rPr lang="fr-FR" sz="3200"/>
              <a:t> et </a:t>
            </a:r>
            <a:r>
              <a:rPr lang="fr-FR" sz="3200" err="1"/>
              <a:t>LoadData</a:t>
            </a:r>
            <a:r>
              <a:rPr lang="fr-FR" sz="3200"/>
              <a:t> ! Découvrez comment Power Apps gère un profil offline pour vous, simplifiant le développement d'applications déconnectées..</a:t>
            </a:r>
          </a:p>
        </p:txBody>
      </p:sp>
      <p:pic>
        <p:nvPicPr>
          <p:cNvPr id="7" name="Image 6">
            <a:extLst>
              <a:ext uri="{FF2B5EF4-FFF2-40B4-BE49-F238E27FC236}">
                <a16:creationId xmlns:a16="http://schemas.microsoft.com/office/drawing/2014/main" id="{B0BD3314-776A-44E8-9050-B1333A393952}"/>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p:blipFill>
        <p:spPr>
          <a:xfrm>
            <a:off x="384055" y="673332"/>
            <a:ext cx="2582630" cy="2582630"/>
          </a:xfrm>
          <a:prstGeom prst="flowChartConnector">
            <a:avLst/>
          </a:prstGeom>
          <a:ln w="76200">
            <a:solidFill>
              <a:schemeClr val="bg1"/>
            </a:solidFill>
          </a:ln>
          <a:effectLst>
            <a:outerShdw blurRad="63500" sx="102000" sy="102000" algn="ctr" rotWithShape="0">
              <a:prstClr val="black">
                <a:alpha val="40000"/>
              </a:prstClr>
            </a:outerShdw>
          </a:effectLst>
        </p:spPr>
      </p:pic>
      <p:sp>
        <p:nvSpPr>
          <p:cNvPr id="8" name="Sous-titre 14">
            <a:extLst>
              <a:ext uri="{FF2B5EF4-FFF2-40B4-BE49-F238E27FC236}">
                <a16:creationId xmlns:a16="http://schemas.microsoft.com/office/drawing/2014/main" id="{88B82E67-C906-4FA9-BD44-A226DC6C19B0}"/>
              </a:ext>
            </a:extLst>
          </p:cNvPr>
          <p:cNvSpPr txBox="1">
            <a:spLocks/>
          </p:cNvSpPr>
          <p:nvPr/>
        </p:nvSpPr>
        <p:spPr>
          <a:xfrm>
            <a:off x="280087" y="3602038"/>
            <a:ext cx="2790567" cy="1649584"/>
          </a:xfrm>
          <a:prstGeom prst="rect">
            <a:avLst/>
          </a:prstGeom>
          <a:solidFill>
            <a:srgbClr val="D8D8D8">
              <a:alpha val="50000"/>
            </a:srgbClr>
          </a:solidFill>
        </p:spPr>
        <p:txBody>
          <a:bodyPr vert="horz" lIns="91440" tIns="45720" rIns="91440" bIns="45720" rtlCol="0">
            <a:normAutofit fontScale="77500" lnSpcReduction="20000"/>
          </a:bodyPr>
          <a:lstStyle>
            <a:lvl1pPr marL="0" indent="0" algn="l" defTabSz="914400" rtl="0" eaLnBrk="1" latinLnBrk="0" hangingPunct="1">
              <a:lnSpc>
                <a:spcPct val="90000"/>
              </a:lnSpc>
              <a:spcBef>
                <a:spcPts val="2400"/>
              </a:spcBef>
              <a:spcAft>
                <a:spcPts val="2400"/>
              </a:spcAft>
              <a:buFontTx/>
              <a:buNone/>
              <a:defRPr sz="2400" kern="1200">
                <a:solidFill>
                  <a:schemeClr val="bg1"/>
                </a:solidFill>
                <a:latin typeface="Segoe UI" panose="020B0502040204020203" pitchFamily="34" charset="0"/>
                <a:ea typeface="+mn-ea"/>
                <a:cs typeface="Segoe UI" panose="020B0502040204020203" pitchFamily="34" charset="0"/>
              </a:defRPr>
            </a:lvl1pPr>
            <a:lvl2pPr marL="457200" indent="0" algn="ctr" defTabSz="914400" rtl="0" eaLnBrk="1" latinLnBrk="0" hangingPunct="1">
              <a:lnSpc>
                <a:spcPct val="90000"/>
              </a:lnSpc>
              <a:spcBef>
                <a:spcPts val="500"/>
              </a:spcBef>
              <a:buClr>
                <a:srgbClr val="742774"/>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rgbClr val="0066FF"/>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Clr>
                <a:srgbClr val="F2C81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Clr>
                <a:srgbClr val="0B556A"/>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3600">
                <a:latin typeface="Bahnschrift Light SemiCondensed" panose="020B0502040204020203" pitchFamily="34" charset="0"/>
              </a:rPr>
              <a:t>Loic CIMON</a:t>
            </a:r>
            <a:br>
              <a:rPr lang="fr-FR" sz="3600">
                <a:latin typeface="Bahnschrift Light SemiCondensed" panose="020B0502040204020203" pitchFamily="34" charset="0"/>
              </a:rPr>
            </a:br>
            <a:br>
              <a:rPr lang="fr-FR" sz="3600">
                <a:latin typeface="Bahnschrift Light SemiCondensed" panose="020B0502040204020203" pitchFamily="34" charset="0"/>
              </a:rPr>
            </a:br>
            <a:r>
              <a:rPr lang="fr-FR" sz="2800" b="0" i="0">
                <a:effectLst/>
                <a:latin typeface="-apple-system"/>
              </a:rPr>
              <a:t>Power Platform Expert | Microsoft MVP &amp; MCT | Power Platform Addict | Speaker</a:t>
            </a:r>
            <a:endParaRPr lang="fr-FR" sz="3600">
              <a:latin typeface="Bahnschrift Light SemiCondensed" panose="020B0502040204020203" pitchFamily="34" charset="0"/>
            </a:endParaRPr>
          </a:p>
        </p:txBody>
      </p:sp>
    </p:spTree>
    <p:custDataLst>
      <p:tags r:id="rId1"/>
    </p:custDataLst>
    <p:extLst>
      <p:ext uri="{BB962C8B-B14F-4D97-AF65-F5344CB8AC3E}">
        <p14:creationId xmlns:p14="http://schemas.microsoft.com/office/powerpoint/2010/main" val="3674066786"/>
      </p:ext>
    </p:extLst>
  </p:cSld>
  <p:clrMapOvr>
    <a:masterClrMapping/>
  </p:clrMapOvr>
  <mc:AlternateContent xmlns:mc="http://schemas.openxmlformats.org/markup-compatibility/2006">
    <mc:Choice xmlns:p14="http://schemas.microsoft.com/office/powerpoint/2010/main" Requires="p14">
      <p:transition spd="slow" p14:dur="2000" advTm="6843"/>
    </mc:Choice>
    <mc:Fallback>
      <p:transition spd="slow" advTm="684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E80FFC-1B2F-5A51-1595-6DB0F9770D70}"/>
              </a:ext>
            </a:extLst>
          </p:cNvPr>
          <p:cNvSpPr>
            <a:spLocks noGrp="1"/>
          </p:cNvSpPr>
          <p:nvPr>
            <p:ph type="title"/>
          </p:nvPr>
        </p:nvSpPr>
        <p:spPr/>
        <p:txBody>
          <a:bodyPr/>
          <a:lstStyle/>
          <a:p>
            <a:r>
              <a:rPr lang="fr-FR" dirty="0"/>
              <a:t>Power Apps Offline Engine </a:t>
            </a:r>
          </a:p>
        </p:txBody>
      </p:sp>
      <p:sp>
        <p:nvSpPr>
          <p:cNvPr id="3" name="Espace réservé du contenu 2">
            <a:extLst>
              <a:ext uri="{FF2B5EF4-FFF2-40B4-BE49-F238E27FC236}">
                <a16:creationId xmlns:a16="http://schemas.microsoft.com/office/drawing/2014/main" id="{19A5C897-B6F5-0D04-B06B-2FD669317922}"/>
              </a:ext>
            </a:extLst>
          </p:cNvPr>
          <p:cNvSpPr>
            <a:spLocks noGrp="1"/>
          </p:cNvSpPr>
          <p:nvPr>
            <p:ph idx="1"/>
          </p:nvPr>
        </p:nvSpPr>
        <p:spPr/>
        <p:txBody>
          <a:bodyPr/>
          <a:lstStyle/>
          <a:p>
            <a:pPr marL="0" indent="0" algn="ctr">
              <a:buNone/>
            </a:pPr>
            <a:r>
              <a:rPr lang="fr-FR" sz="2400" dirty="0"/>
              <a:t>Gérez le mode déconnecté (offline-first) et la synchronisation des données de manière native, sans code.</a:t>
            </a:r>
          </a:p>
          <a:p>
            <a:pPr marL="0" indent="0" algn="ctr">
              <a:buNone/>
            </a:pPr>
            <a:endParaRPr lang="fr-FR" sz="2400" dirty="0"/>
          </a:p>
        </p:txBody>
      </p:sp>
      <p:sp>
        <p:nvSpPr>
          <p:cNvPr id="4" name="Espace réservé du numéro de diapositive 3">
            <a:extLst>
              <a:ext uri="{FF2B5EF4-FFF2-40B4-BE49-F238E27FC236}">
                <a16:creationId xmlns:a16="http://schemas.microsoft.com/office/drawing/2014/main" id="{BE71F291-0F08-6160-06F5-83A3C8755119}"/>
              </a:ext>
            </a:extLst>
          </p:cNvPr>
          <p:cNvSpPr>
            <a:spLocks noGrp="1"/>
          </p:cNvSpPr>
          <p:nvPr>
            <p:ph type="sldNum" sz="quarter" idx="12"/>
          </p:nvPr>
        </p:nvSpPr>
        <p:spPr/>
        <p:txBody>
          <a:bodyPr/>
          <a:lstStyle/>
          <a:p>
            <a:fld id="{F2D2C361-7486-4AB1-8DE5-A0E4E1B2CF91}" type="slidenum">
              <a:rPr lang="fr-FR" smtClean="0"/>
              <a:t>6</a:t>
            </a:fld>
            <a:endParaRPr lang="fr-FR"/>
          </a:p>
        </p:txBody>
      </p:sp>
      <p:grpSp>
        <p:nvGrpSpPr>
          <p:cNvPr id="5" name="Groupe 4">
            <a:extLst>
              <a:ext uri="{FF2B5EF4-FFF2-40B4-BE49-F238E27FC236}">
                <a16:creationId xmlns:a16="http://schemas.microsoft.com/office/drawing/2014/main" id="{01B4B533-BC67-68F2-ABC2-E44EA691D099}"/>
              </a:ext>
            </a:extLst>
          </p:cNvPr>
          <p:cNvGrpSpPr/>
          <p:nvPr/>
        </p:nvGrpSpPr>
        <p:grpSpPr>
          <a:xfrm>
            <a:off x="8438475" y="5166014"/>
            <a:ext cx="2520000" cy="714907"/>
            <a:chOff x="778545" y="5163640"/>
            <a:chExt cx="2520000" cy="714907"/>
          </a:xfrm>
        </p:grpSpPr>
        <p:sp>
          <p:nvSpPr>
            <p:cNvPr id="6" name="ZoneTexte 5">
              <a:extLst>
                <a:ext uri="{FF2B5EF4-FFF2-40B4-BE49-F238E27FC236}">
                  <a16:creationId xmlns:a16="http://schemas.microsoft.com/office/drawing/2014/main" id="{8C5CDD9E-9BB8-B70F-EFA3-5F57B0A3270A}"/>
                </a:ext>
              </a:extLst>
            </p:cNvPr>
            <p:cNvSpPr txBox="1"/>
            <p:nvPr/>
          </p:nvSpPr>
          <p:spPr>
            <a:xfrm>
              <a:off x="778545" y="5163640"/>
              <a:ext cx="2520000" cy="646331"/>
            </a:xfrm>
            <a:prstGeom prst="rect">
              <a:avLst/>
            </a:prstGeom>
            <a:solidFill>
              <a:schemeClr val="accent3">
                <a:alpha val="3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fr-FR"/>
              </a:defPPr>
              <a:lvl1pPr>
                <a:defRPr>
                  <a:solidFill>
                    <a:schemeClr val="accent1"/>
                  </a:solidFill>
                </a:defRPr>
              </a:lvl1pPr>
            </a:lstStyle>
            <a:p>
              <a:pPr algn="ctr"/>
              <a:r>
                <a:rPr lang="fr-FR" dirty="0">
                  <a:solidFill>
                    <a:schemeClr val="bg1"/>
                  </a:solidFill>
                </a:rPr>
                <a:t>Fonctionnalité en </a:t>
              </a:r>
              <a:r>
                <a:rPr lang="fr-FR" dirty="0" err="1">
                  <a:solidFill>
                    <a:schemeClr val="bg1"/>
                  </a:solidFill>
                </a:rPr>
                <a:t>Preview</a:t>
              </a:r>
              <a:endParaRPr lang="fr-FR" dirty="0">
                <a:solidFill>
                  <a:schemeClr val="bg1"/>
                </a:solidFill>
              </a:endParaRPr>
            </a:p>
          </p:txBody>
        </p:sp>
        <p:sp>
          <p:nvSpPr>
            <p:cNvPr id="7" name="Rectangle 6">
              <a:extLst>
                <a:ext uri="{FF2B5EF4-FFF2-40B4-BE49-F238E27FC236}">
                  <a16:creationId xmlns:a16="http://schemas.microsoft.com/office/drawing/2014/main" id="{9BA315D9-460A-90D0-EC9B-73F988AEA566}"/>
                </a:ext>
              </a:extLst>
            </p:cNvPr>
            <p:cNvSpPr/>
            <p:nvPr/>
          </p:nvSpPr>
          <p:spPr>
            <a:xfrm>
              <a:off x="778545" y="5806547"/>
              <a:ext cx="252000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 name="Groupe 7">
            <a:extLst>
              <a:ext uri="{FF2B5EF4-FFF2-40B4-BE49-F238E27FC236}">
                <a16:creationId xmlns:a16="http://schemas.microsoft.com/office/drawing/2014/main" id="{D447E462-07F0-E40B-6D56-E4951E20E55A}"/>
              </a:ext>
            </a:extLst>
          </p:cNvPr>
          <p:cNvGrpSpPr/>
          <p:nvPr/>
        </p:nvGrpSpPr>
        <p:grpSpPr>
          <a:xfrm>
            <a:off x="1233525" y="5166014"/>
            <a:ext cx="2520000" cy="714907"/>
            <a:chOff x="778545" y="5163640"/>
            <a:chExt cx="2520000" cy="714907"/>
          </a:xfrm>
        </p:grpSpPr>
        <p:sp>
          <p:nvSpPr>
            <p:cNvPr id="9" name="ZoneTexte 8">
              <a:extLst>
                <a:ext uri="{FF2B5EF4-FFF2-40B4-BE49-F238E27FC236}">
                  <a16:creationId xmlns:a16="http://schemas.microsoft.com/office/drawing/2014/main" id="{353EDF31-B0B4-5427-F1BC-DC26C8D78C60}"/>
                </a:ext>
              </a:extLst>
            </p:cNvPr>
            <p:cNvSpPr txBox="1"/>
            <p:nvPr/>
          </p:nvSpPr>
          <p:spPr>
            <a:xfrm>
              <a:off x="778545" y="5163640"/>
              <a:ext cx="2520000" cy="646331"/>
            </a:xfrm>
            <a:prstGeom prst="rect">
              <a:avLst/>
            </a:prstGeom>
            <a:solidFill>
              <a:schemeClr val="accent3">
                <a:alpha val="3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fr-FR" dirty="0">
                  <a:solidFill>
                    <a:schemeClr val="bg1"/>
                  </a:solidFill>
                </a:rPr>
                <a:t>Plus besoin de </a:t>
              </a:r>
            </a:p>
            <a:p>
              <a:pPr algn="ctr"/>
              <a:r>
                <a:rPr lang="fr-FR" dirty="0" err="1">
                  <a:solidFill>
                    <a:schemeClr val="bg1"/>
                  </a:solidFill>
                </a:rPr>
                <a:t>SaveDate</a:t>
              </a:r>
              <a:r>
                <a:rPr lang="fr-FR" dirty="0">
                  <a:solidFill>
                    <a:schemeClr val="bg1"/>
                  </a:solidFill>
                </a:rPr>
                <a:t> / </a:t>
              </a:r>
              <a:r>
                <a:rPr lang="fr-FR" dirty="0" err="1">
                  <a:solidFill>
                    <a:schemeClr val="bg1"/>
                  </a:solidFill>
                </a:rPr>
                <a:t>LoadData</a:t>
              </a:r>
              <a:endParaRPr lang="fr-FR" dirty="0">
                <a:solidFill>
                  <a:schemeClr val="bg1"/>
                </a:solidFill>
              </a:endParaRPr>
            </a:p>
          </p:txBody>
        </p:sp>
        <p:sp>
          <p:nvSpPr>
            <p:cNvPr id="10" name="Rectangle 9">
              <a:extLst>
                <a:ext uri="{FF2B5EF4-FFF2-40B4-BE49-F238E27FC236}">
                  <a16:creationId xmlns:a16="http://schemas.microsoft.com/office/drawing/2014/main" id="{6796232E-3910-0D69-6731-D0B0326EFC2C}"/>
                </a:ext>
              </a:extLst>
            </p:cNvPr>
            <p:cNvSpPr/>
            <p:nvPr/>
          </p:nvSpPr>
          <p:spPr>
            <a:xfrm>
              <a:off x="778545" y="5806547"/>
              <a:ext cx="252000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4" name="Groupe 13">
            <a:extLst>
              <a:ext uri="{FF2B5EF4-FFF2-40B4-BE49-F238E27FC236}">
                <a16:creationId xmlns:a16="http://schemas.microsoft.com/office/drawing/2014/main" id="{4130B05C-A05A-AF99-D644-D20EEFA27F12}"/>
              </a:ext>
            </a:extLst>
          </p:cNvPr>
          <p:cNvGrpSpPr/>
          <p:nvPr/>
        </p:nvGrpSpPr>
        <p:grpSpPr>
          <a:xfrm>
            <a:off x="4836000" y="5166014"/>
            <a:ext cx="2520000" cy="714907"/>
            <a:chOff x="778545" y="5163640"/>
            <a:chExt cx="2520000" cy="714907"/>
          </a:xfrm>
        </p:grpSpPr>
        <p:sp>
          <p:nvSpPr>
            <p:cNvPr id="15" name="ZoneTexte 14">
              <a:extLst>
                <a:ext uri="{FF2B5EF4-FFF2-40B4-BE49-F238E27FC236}">
                  <a16:creationId xmlns:a16="http://schemas.microsoft.com/office/drawing/2014/main" id="{457E5EE2-73C9-D689-09BF-912A813AF0CA}"/>
                </a:ext>
              </a:extLst>
            </p:cNvPr>
            <p:cNvSpPr txBox="1"/>
            <p:nvPr/>
          </p:nvSpPr>
          <p:spPr>
            <a:xfrm>
              <a:off x="778545" y="5163640"/>
              <a:ext cx="2520000" cy="646331"/>
            </a:xfrm>
            <a:prstGeom prst="rect">
              <a:avLst/>
            </a:prstGeom>
            <a:solidFill>
              <a:schemeClr val="accent3">
                <a:alpha val="3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fr-FR" dirty="0">
                  <a:solidFill>
                    <a:schemeClr val="bg1"/>
                  </a:solidFill>
                </a:rPr>
                <a:t>Compatible uniquement avec </a:t>
              </a:r>
              <a:r>
                <a:rPr lang="fr-FR" dirty="0" err="1">
                  <a:solidFill>
                    <a:schemeClr val="bg1"/>
                  </a:solidFill>
                </a:rPr>
                <a:t>Dataverse</a:t>
              </a:r>
              <a:endParaRPr lang="fr-FR" dirty="0">
                <a:solidFill>
                  <a:schemeClr val="bg1"/>
                </a:solidFill>
              </a:endParaRPr>
            </a:p>
          </p:txBody>
        </p:sp>
        <p:sp>
          <p:nvSpPr>
            <p:cNvPr id="16" name="Rectangle 15">
              <a:extLst>
                <a:ext uri="{FF2B5EF4-FFF2-40B4-BE49-F238E27FC236}">
                  <a16:creationId xmlns:a16="http://schemas.microsoft.com/office/drawing/2014/main" id="{5FA75EA3-E3E6-3F55-713B-19CD4B8648C8}"/>
                </a:ext>
              </a:extLst>
            </p:cNvPr>
            <p:cNvSpPr/>
            <p:nvPr/>
          </p:nvSpPr>
          <p:spPr>
            <a:xfrm>
              <a:off x="778545" y="5806547"/>
              <a:ext cx="252000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0" name="ZoneTexte 19">
            <a:extLst>
              <a:ext uri="{FF2B5EF4-FFF2-40B4-BE49-F238E27FC236}">
                <a16:creationId xmlns:a16="http://schemas.microsoft.com/office/drawing/2014/main" id="{19E4E397-A0E6-A3C8-7F18-19214821B52E}"/>
              </a:ext>
            </a:extLst>
          </p:cNvPr>
          <p:cNvSpPr txBox="1"/>
          <p:nvPr/>
        </p:nvSpPr>
        <p:spPr>
          <a:xfrm>
            <a:off x="5166462" y="2714189"/>
            <a:ext cx="6849206" cy="1429622"/>
          </a:xfrm>
          <a:prstGeom prst="rect">
            <a:avLst/>
          </a:prstGeom>
          <a:noFill/>
        </p:spPr>
        <p:txBody>
          <a:bodyPr wrap="square">
            <a:spAutoFit/>
          </a:bodyPr>
          <a:lstStyle/>
          <a:p>
            <a:pPr marL="514350" indent="-514350">
              <a:lnSpc>
                <a:spcPct val="150000"/>
              </a:lnSpc>
              <a:buFont typeface="+mj-lt"/>
              <a:buAutoNum type="arabicPeriod"/>
            </a:pPr>
            <a:r>
              <a:rPr lang="fr-FR" sz="2000" dirty="0"/>
              <a:t>Activer les tables pour une utilisation hors ligne</a:t>
            </a:r>
          </a:p>
          <a:p>
            <a:pPr marL="514350" indent="-514350">
              <a:lnSpc>
                <a:spcPct val="150000"/>
              </a:lnSpc>
              <a:buFont typeface="+mj-lt"/>
              <a:buAutoNum type="arabicPeriod"/>
            </a:pPr>
            <a:r>
              <a:rPr lang="fr-FR" sz="2000" dirty="0"/>
              <a:t>Activer la fonction offline depuis l’app</a:t>
            </a:r>
          </a:p>
          <a:p>
            <a:pPr marL="514350" indent="-514350">
              <a:lnSpc>
                <a:spcPct val="150000"/>
              </a:lnSpc>
              <a:buFont typeface="+mj-lt"/>
              <a:buAutoNum type="arabicPeriod"/>
            </a:pPr>
            <a:r>
              <a:rPr lang="fr-FR" sz="2000" dirty="0" err="1"/>
              <a:t>Enjoy</a:t>
            </a:r>
            <a:r>
              <a:rPr lang="fr-FR" sz="2000" dirty="0"/>
              <a:t> !</a:t>
            </a:r>
          </a:p>
        </p:txBody>
      </p:sp>
      <p:grpSp>
        <p:nvGrpSpPr>
          <p:cNvPr id="24" name="Groupe 23">
            <a:extLst>
              <a:ext uri="{FF2B5EF4-FFF2-40B4-BE49-F238E27FC236}">
                <a16:creationId xmlns:a16="http://schemas.microsoft.com/office/drawing/2014/main" id="{4ACBADCA-554D-5057-24BE-0F8C8415A8AC}"/>
              </a:ext>
            </a:extLst>
          </p:cNvPr>
          <p:cNvGrpSpPr/>
          <p:nvPr/>
        </p:nvGrpSpPr>
        <p:grpSpPr>
          <a:xfrm>
            <a:off x="1515517" y="2170727"/>
            <a:ext cx="2989077" cy="2516545"/>
            <a:chOff x="1320578" y="2099094"/>
            <a:chExt cx="2989077" cy="2516545"/>
          </a:xfrm>
        </p:grpSpPr>
        <p:pic>
          <p:nvPicPr>
            <p:cNvPr id="18" name="Picture 2" descr="Conceptual diagram showing that with offline-first, all the calls to Dataverse data are executed against a local Database mirroring the Dataverse server and scoped to the need of the app.">
              <a:extLst>
                <a:ext uri="{FF2B5EF4-FFF2-40B4-BE49-F238E27FC236}">
                  <a16:creationId xmlns:a16="http://schemas.microsoft.com/office/drawing/2014/main" id="{BB11CD1E-45B0-E67D-913B-BEF70E93CC21}"/>
                </a:ext>
              </a:extLst>
            </p:cNvPr>
            <p:cNvPicPr>
              <a:picLocks noChangeAspect="1" noChangeArrowheads="1"/>
            </p:cNvPicPr>
            <p:nvPr/>
          </p:nvPicPr>
          <p:blipFill rotWithShape="1">
            <a:blip r:embed="rId2">
              <a:clrChange>
                <a:clrFrom>
                  <a:srgbClr val="191919"/>
                </a:clrFrom>
                <a:clrTo>
                  <a:srgbClr val="191919">
                    <a:alpha val="0"/>
                  </a:srgbClr>
                </a:clrTo>
              </a:clrChange>
              <a:extLst>
                <a:ext uri="{28A0092B-C50C-407E-A947-70E740481C1C}">
                  <a14:useLocalDpi xmlns:a14="http://schemas.microsoft.com/office/drawing/2010/main" val="0"/>
                </a:ext>
              </a:extLst>
            </a:blip>
            <a:srcRect l="59704" t="56307" b="7673"/>
            <a:stretch/>
          </p:blipFill>
          <p:spPr bwMode="auto">
            <a:xfrm>
              <a:off x="2769577" y="3183040"/>
              <a:ext cx="1540078" cy="96077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igh level architecture of canvas offline">
              <a:extLst>
                <a:ext uri="{FF2B5EF4-FFF2-40B4-BE49-F238E27FC236}">
                  <a16:creationId xmlns:a16="http://schemas.microsoft.com/office/drawing/2014/main" id="{4FBE40EF-30E1-3A30-9A69-37F452418C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75" t="2180" r="52320" b="4453"/>
            <a:stretch/>
          </p:blipFill>
          <p:spPr bwMode="auto">
            <a:xfrm>
              <a:off x="1320578" y="2099094"/>
              <a:ext cx="1162494" cy="251654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Connecteur droit avec flèche 22">
              <a:extLst>
                <a:ext uri="{FF2B5EF4-FFF2-40B4-BE49-F238E27FC236}">
                  <a16:creationId xmlns:a16="http://schemas.microsoft.com/office/drawing/2014/main" id="{5FED75CE-FED5-ED00-A3D2-814596B6655A}"/>
                </a:ext>
              </a:extLst>
            </p:cNvPr>
            <p:cNvCxnSpPr/>
            <p:nvPr/>
          </p:nvCxnSpPr>
          <p:spPr>
            <a:xfrm>
              <a:off x="2404403" y="3791708"/>
              <a:ext cx="468000" cy="0"/>
            </a:xfrm>
            <a:prstGeom prst="straightConnector1">
              <a:avLst/>
            </a:prstGeom>
            <a:ln w="38100" cap="flat" cmpd="sng" algn="ctr">
              <a:solidFill>
                <a:srgbClr val="C00000"/>
              </a:solidFill>
              <a:prstDash val="sysDot"/>
              <a:round/>
              <a:headEnd type="triangle" w="med" len="med"/>
              <a:tailEnd type="triangle"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1898894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699764-994B-4FA8-8513-0324EDB6F627}"/>
              </a:ext>
            </a:extLst>
          </p:cNvPr>
          <p:cNvSpPr>
            <a:spLocks noGrp="1"/>
          </p:cNvSpPr>
          <p:nvPr>
            <p:ph type="ctrTitle"/>
          </p:nvPr>
        </p:nvSpPr>
        <p:spPr>
          <a:xfrm>
            <a:off x="920523" y="868362"/>
            <a:ext cx="5595040" cy="2387600"/>
          </a:xfrm>
        </p:spPr>
        <p:txBody>
          <a:bodyPr/>
          <a:lstStyle/>
          <a:p>
            <a:r>
              <a:rPr lang="fr-FR" dirty="0"/>
              <a:t>Démo</a:t>
            </a:r>
          </a:p>
        </p:txBody>
      </p:sp>
      <p:pic>
        <p:nvPicPr>
          <p:cNvPr id="5" name="Image 4">
            <a:extLst>
              <a:ext uri="{FF2B5EF4-FFF2-40B4-BE49-F238E27FC236}">
                <a16:creationId xmlns:a16="http://schemas.microsoft.com/office/drawing/2014/main" id="{DDF92482-1A4D-ADA5-8F28-666303BEF7FA}"/>
              </a:ext>
            </a:extLst>
          </p:cNvPr>
          <p:cNvPicPr>
            <a:picLocks noChangeAspect="1"/>
          </p:cNvPicPr>
          <p:nvPr/>
        </p:nvPicPr>
        <p:blipFill>
          <a:blip r:embed="rId2"/>
          <a:stretch>
            <a:fillRect/>
          </a:stretch>
        </p:blipFill>
        <p:spPr>
          <a:xfrm>
            <a:off x="6853443" y="1706300"/>
            <a:ext cx="1825352" cy="3240000"/>
          </a:xfrm>
          <a:prstGeom prst="rect">
            <a:avLst/>
          </a:prstGeom>
        </p:spPr>
      </p:pic>
      <p:pic>
        <p:nvPicPr>
          <p:cNvPr id="7" name="Image 6">
            <a:extLst>
              <a:ext uri="{FF2B5EF4-FFF2-40B4-BE49-F238E27FC236}">
                <a16:creationId xmlns:a16="http://schemas.microsoft.com/office/drawing/2014/main" id="{FA9B4B51-42FD-92CE-9088-666AAE9F56AC}"/>
              </a:ext>
            </a:extLst>
          </p:cNvPr>
          <p:cNvPicPr>
            <a:picLocks noChangeAspect="1"/>
          </p:cNvPicPr>
          <p:nvPr/>
        </p:nvPicPr>
        <p:blipFill>
          <a:blip r:embed="rId3"/>
          <a:stretch>
            <a:fillRect/>
          </a:stretch>
        </p:blipFill>
        <p:spPr>
          <a:xfrm>
            <a:off x="9110811" y="1706300"/>
            <a:ext cx="1828036" cy="3240000"/>
          </a:xfrm>
          <a:prstGeom prst="rect">
            <a:avLst/>
          </a:prstGeom>
        </p:spPr>
      </p:pic>
    </p:spTree>
    <p:extLst>
      <p:ext uri="{BB962C8B-B14F-4D97-AF65-F5344CB8AC3E}">
        <p14:creationId xmlns:p14="http://schemas.microsoft.com/office/powerpoint/2010/main" val="615522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E80FFC-1B2F-5A51-1595-6DB0F9770D70}"/>
              </a:ext>
            </a:extLst>
          </p:cNvPr>
          <p:cNvSpPr>
            <a:spLocks noGrp="1"/>
          </p:cNvSpPr>
          <p:nvPr>
            <p:ph type="title"/>
          </p:nvPr>
        </p:nvSpPr>
        <p:spPr/>
        <p:txBody>
          <a:bodyPr/>
          <a:lstStyle/>
          <a:p>
            <a:r>
              <a:rPr lang="fr-FR" dirty="0"/>
              <a:t>Limitations et </a:t>
            </a:r>
            <a:r>
              <a:rPr lang="fr-FR" dirty="0" err="1"/>
              <a:t>por</a:t>
            </a:r>
            <a:endParaRPr lang="fr-FR" dirty="0"/>
          </a:p>
        </p:txBody>
      </p:sp>
      <p:sp>
        <p:nvSpPr>
          <p:cNvPr id="3" name="Espace réservé du contenu 2">
            <a:extLst>
              <a:ext uri="{FF2B5EF4-FFF2-40B4-BE49-F238E27FC236}">
                <a16:creationId xmlns:a16="http://schemas.microsoft.com/office/drawing/2014/main" id="{19A5C897-B6F5-0D04-B06B-2FD669317922}"/>
              </a:ext>
            </a:extLst>
          </p:cNvPr>
          <p:cNvSpPr>
            <a:spLocks noGrp="1"/>
          </p:cNvSpPr>
          <p:nvPr>
            <p:ph idx="1"/>
          </p:nvPr>
        </p:nvSpPr>
        <p:spPr/>
        <p:txBody>
          <a:bodyPr>
            <a:normAutofit/>
          </a:bodyPr>
          <a:lstStyle/>
          <a:p>
            <a:r>
              <a:rPr lang="fr-FR" sz="1600" dirty="0"/>
              <a:t>Pour assurer une cohérence des éléments dans une galerie en mode hors ligne, il est recommandé de sélectionner un ordre de tri dans le contrôle de la galerie.</a:t>
            </a:r>
          </a:p>
          <a:p>
            <a:r>
              <a:rPr lang="fr-FR" sz="1600" dirty="0"/>
              <a:t>Les connecteurs non-</a:t>
            </a:r>
            <a:r>
              <a:rPr lang="fr-FR" sz="1600" dirty="0" err="1"/>
              <a:t>Dataverse</a:t>
            </a:r>
            <a:r>
              <a:rPr lang="fr-FR" sz="1600" dirty="0"/>
              <a:t>, comme SharePoint, ne sont pas compatibles en mode hors ligne.</a:t>
            </a:r>
          </a:p>
          <a:p>
            <a:r>
              <a:rPr lang="fr-FR" sz="1600" dirty="0"/>
              <a:t>Certaines tables de </a:t>
            </a:r>
            <a:r>
              <a:rPr lang="fr-FR" sz="1600" dirty="0" err="1"/>
              <a:t>Dataverse</a:t>
            </a:r>
            <a:r>
              <a:rPr lang="fr-FR" sz="1600" dirty="0"/>
              <a:t> ne sont pas prises en charge en mode hors ligne. Plus d’info : capacités et limitations du hors ligne mobile.</a:t>
            </a:r>
          </a:p>
          <a:p>
            <a:r>
              <a:rPr lang="fr-FR" sz="1600" dirty="0"/>
              <a:t>Certaines fonctions couramment utilisées en Power Fx ne sont pas encore prises en charge pour le mode hors ligne : </a:t>
            </a:r>
            <a:r>
              <a:rPr lang="en-US" sz="1400" dirty="0" err="1"/>
              <a:t>CountRows</a:t>
            </a:r>
            <a:r>
              <a:rPr lang="en-US" sz="1400" dirty="0"/>
              <a:t> / Filter / Lookup on Lookup field / First / In / </a:t>
            </a:r>
            <a:r>
              <a:rPr lang="en-US" sz="1400" dirty="0" err="1"/>
              <a:t>IsBlank</a:t>
            </a:r>
            <a:r>
              <a:rPr lang="en-US" sz="1400" dirty="0"/>
              <a:t> / Relate / Search / </a:t>
            </a:r>
            <a:r>
              <a:rPr lang="en-US" sz="1400" dirty="0" err="1"/>
              <a:t>StartsWith</a:t>
            </a:r>
            <a:r>
              <a:rPr lang="en-US" sz="1400" dirty="0"/>
              <a:t> / Sum / Min / Max / Avg / Unrelate</a:t>
            </a:r>
            <a:endParaRPr lang="fr-FR" sz="1400" dirty="0"/>
          </a:p>
          <a:p>
            <a:r>
              <a:rPr lang="fr-FR" sz="1600" dirty="0"/>
              <a:t>Le profil hors ligne généré automatiquement ne filtre pas les données téléchargées, ce qui peut entraîner le téléchargement de toutes les lignes pour chaque table utilisée dans l'application.</a:t>
            </a:r>
          </a:p>
          <a:p>
            <a:r>
              <a:rPr lang="fr-FR" sz="1600" dirty="0"/>
              <a:t>Les applications Canvas en mode hors ligne ne prennent pas encore en charge les fichiers et images. </a:t>
            </a:r>
          </a:p>
          <a:p>
            <a:r>
              <a:rPr lang="fr-FR" sz="1600" dirty="0"/>
              <a:t>Les applications </a:t>
            </a:r>
            <a:r>
              <a:rPr lang="fr-FR" sz="1600" dirty="0" err="1"/>
              <a:t>Wrapper</a:t>
            </a:r>
            <a:r>
              <a:rPr lang="fr-FR" sz="1600" dirty="0"/>
              <a:t> ne sont pas prises en charge en mode hors ligne.</a:t>
            </a:r>
          </a:p>
        </p:txBody>
      </p:sp>
      <p:sp>
        <p:nvSpPr>
          <p:cNvPr id="4" name="Espace réservé du numéro de diapositive 3">
            <a:extLst>
              <a:ext uri="{FF2B5EF4-FFF2-40B4-BE49-F238E27FC236}">
                <a16:creationId xmlns:a16="http://schemas.microsoft.com/office/drawing/2014/main" id="{BE71F291-0F08-6160-06F5-83A3C8755119}"/>
              </a:ext>
            </a:extLst>
          </p:cNvPr>
          <p:cNvSpPr>
            <a:spLocks noGrp="1"/>
          </p:cNvSpPr>
          <p:nvPr>
            <p:ph type="sldNum" sz="quarter" idx="12"/>
          </p:nvPr>
        </p:nvSpPr>
        <p:spPr/>
        <p:txBody>
          <a:bodyPr/>
          <a:lstStyle/>
          <a:p>
            <a:fld id="{F2D2C361-7486-4AB1-8DE5-A0E4E1B2CF91}" type="slidenum">
              <a:rPr lang="fr-FR" smtClean="0"/>
              <a:t>8</a:t>
            </a:fld>
            <a:endParaRPr lang="fr-FR"/>
          </a:p>
        </p:txBody>
      </p:sp>
    </p:spTree>
    <p:extLst>
      <p:ext uri="{BB962C8B-B14F-4D97-AF65-F5344CB8AC3E}">
        <p14:creationId xmlns:p14="http://schemas.microsoft.com/office/powerpoint/2010/main" val="956709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descr="Crayons colorés sur fond noir">
            <a:extLst>
              <a:ext uri="{FF2B5EF4-FFF2-40B4-BE49-F238E27FC236}">
                <a16:creationId xmlns:a16="http://schemas.microsoft.com/office/drawing/2014/main" id="{9FAF39F0-1F61-442F-A6A1-A18D9230598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3922" r="27"/>
          <a:stretch/>
        </p:blipFill>
        <p:spPr>
          <a:xfrm>
            <a:off x="0" y="0"/>
            <a:ext cx="7825160" cy="6858000"/>
          </a:xfrm>
        </p:spPr>
      </p:pic>
      <p:sp>
        <p:nvSpPr>
          <p:cNvPr id="14" name="Titre 13">
            <a:extLst>
              <a:ext uri="{FF2B5EF4-FFF2-40B4-BE49-F238E27FC236}">
                <a16:creationId xmlns:a16="http://schemas.microsoft.com/office/drawing/2014/main" id="{6E31850A-D536-41F0-9D96-7836AAC5E502}"/>
              </a:ext>
            </a:extLst>
          </p:cNvPr>
          <p:cNvSpPr>
            <a:spLocks noGrp="1"/>
          </p:cNvSpPr>
          <p:nvPr>
            <p:ph type="ctrTitle"/>
          </p:nvPr>
        </p:nvSpPr>
        <p:spPr/>
        <p:txBody>
          <a:bodyPr>
            <a:noAutofit/>
          </a:bodyPr>
          <a:lstStyle/>
          <a:p>
            <a:br>
              <a:rPr lang="fr-FR" sz="4800" dirty="0"/>
            </a:br>
            <a:r>
              <a:rPr lang="fr-FR" sz="4400" dirty="0"/>
              <a:t>Dernières nouveautés de Sales Copilot</a:t>
            </a:r>
            <a:endParaRPr lang="fr-FR" sz="4800" dirty="0"/>
          </a:p>
        </p:txBody>
      </p:sp>
      <p:sp>
        <p:nvSpPr>
          <p:cNvPr id="15" name="Sous-titre 14">
            <a:extLst>
              <a:ext uri="{FF2B5EF4-FFF2-40B4-BE49-F238E27FC236}">
                <a16:creationId xmlns:a16="http://schemas.microsoft.com/office/drawing/2014/main" id="{039E4815-406A-447F-A41F-26286A4CD799}"/>
              </a:ext>
            </a:extLst>
          </p:cNvPr>
          <p:cNvSpPr>
            <a:spLocks noGrp="1"/>
          </p:cNvSpPr>
          <p:nvPr>
            <p:ph type="subTitle" idx="1"/>
          </p:nvPr>
        </p:nvSpPr>
        <p:spPr>
          <a:xfrm>
            <a:off x="4038600" y="3602038"/>
            <a:ext cx="7825160" cy="1649584"/>
          </a:xfrm>
        </p:spPr>
        <p:txBody>
          <a:bodyPr>
            <a:normAutofit/>
          </a:bodyPr>
          <a:lstStyle/>
          <a:p>
            <a:r>
              <a:rPr lang="fr-FR" sz="2800" dirty="0"/>
              <a:t>Présentation des dernières nouveautés de Sales Copilot</a:t>
            </a:r>
          </a:p>
        </p:txBody>
      </p:sp>
      <p:pic>
        <p:nvPicPr>
          <p:cNvPr id="7" name="Image 6">
            <a:extLst>
              <a:ext uri="{FF2B5EF4-FFF2-40B4-BE49-F238E27FC236}">
                <a16:creationId xmlns:a16="http://schemas.microsoft.com/office/drawing/2014/main" id="{B0BD3314-776A-44E8-9050-B1333A393952}"/>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p:blipFill>
        <p:spPr>
          <a:xfrm>
            <a:off x="384055" y="673332"/>
            <a:ext cx="2582630" cy="2582630"/>
          </a:xfrm>
          <a:prstGeom prst="flowChartConnector">
            <a:avLst/>
          </a:prstGeom>
          <a:ln w="76200">
            <a:solidFill>
              <a:schemeClr val="bg1"/>
            </a:solidFill>
          </a:ln>
          <a:effectLst>
            <a:outerShdw blurRad="63500" sx="102000" sy="102000" algn="ctr" rotWithShape="0">
              <a:prstClr val="black">
                <a:alpha val="40000"/>
              </a:prstClr>
            </a:outerShdw>
          </a:effectLst>
        </p:spPr>
      </p:pic>
      <p:sp>
        <p:nvSpPr>
          <p:cNvPr id="8" name="Sous-titre 14">
            <a:extLst>
              <a:ext uri="{FF2B5EF4-FFF2-40B4-BE49-F238E27FC236}">
                <a16:creationId xmlns:a16="http://schemas.microsoft.com/office/drawing/2014/main" id="{88B82E67-C906-4FA9-BD44-A226DC6C19B0}"/>
              </a:ext>
            </a:extLst>
          </p:cNvPr>
          <p:cNvSpPr txBox="1">
            <a:spLocks/>
          </p:cNvSpPr>
          <p:nvPr/>
        </p:nvSpPr>
        <p:spPr>
          <a:xfrm>
            <a:off x="280087" y="3602038"/>
            <a:ext cx="2790567" cy="1649584"/>
          </a:xfrm>
          <a:prstGeom prst="rect">
            <a:avLst/>
          </a:prstGeom>
          <a:solidFill>
            <a:srgbClr val="D8D8D8">
              <a:alpha val="50000"/>
            </a:srgbClr>
          </a:solidFill>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2400"/>
              </a:spcBef>
              <a:spcAft>
                <a:spcPts val="2400"/>
              </a:spcAft>
              <a:buFontTx/>
              <a:buNone/>
              <a:defRPr sz="2400" kern="1200">
                <a:solidFill>
                  <a:schemeClr val="bg1"/>
                </a:solidFill>
                <a:latin typeface="Segoe UI" panose="020B0502040204020203" pitchFamily="34" charset="0"/>
                <a:ea typeface="+mn-ea"/>
                <a:cs typeface="Segoe UI" panose="020B0502040204020203" pitchFamily="34" charset="0"/>
              </a:defRPr>
            </a:lvl1pPr>
            <a:lvl2pPr marL="457200" indent="0" algn="ctr" defTabSz="914400" rtl="0" eaLnBrk="1" latinLnBrk="0" hangingPunct="1">
              <a:lnSpc>
                <a:spcPct val="90000"/>
              </a:lnSpc>
              <a:spcBef>
                <a:spcPts val="500"/>
              </a:spcBef>
              <a:buClr>
                <a:srgbClr val="742774"/>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rgbClr val="0066FF"/>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Clr>
                <a:srgbClr val="F2C81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Clr>
                <a:srgbClr val="0B556A"/>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2400"/>
              </a:spcBef>
              <a:spcAft>
                <a:spcPts val="2400"/>
              </a:spcAft>
              <a:buClrTx/>
              <a:buSzTx/>
              <a:buFontTx/>
              <a:buNone/>
              <a:tabLst/>
              <a:defRPr/>
            </a:pPr>
            <a:r>
              <a:rPr kumimoji="0" lang="fr-FR" sz="3600" b="0" i="0" u="none" strike="noStrike" kern="1200" cap="none" spc="0" normalizeH="0" baseline="0" noProof="0">
                <a:ln>
                  <a:noFill/>
                </a:ln>
                <a:solidFill>
                  <a:prstClr val="white"/>
                </a:solidFill>
                <a:effectLst/>
                <a:uLnTx/>
                <a:uFillTx/>
                <a:latin typeface="Bahnschrift Light SemiCondensed" panose="020B0502040204020203" pitchFamily="34" charset="0"/>
                <a:ea typeface="+mn-ea"/>
                <a:cs typeface="Segoe UI" panose="020B0502040204020203" pitchFamily="34" charset="0"/>
              </a:rPr>
              <a:t>Amira BELDJILALI</a:t>
            </a:r>
            <a:br>
              <a:rPr kumimoji="0" lang="fr-FR" sz="3600" b="0" i="0" u="none" strike="noStrike" kern="1200" cap="none" spc="0" normalizeH="0" baseline="0" noProof="0">
                <a:ln>
                  <a:noFill/>
                </a:ln>
                <a:solidFill>
                  <a:prstClr val="white"/>
                </a:solidFill>
                <a:effectLst/>
                <a:uLnTx/>
                <a:uFillTx/>
                <a:latin typeface="Bahnschrift Light SemiCondensed" panose="020B0502040204020203" pitchFamily="34" charset="0"/>
                <a:ea typeface="+mn-ea"/>
                <a:cs typeface="Segoe UI" panose="020B0502040204020203" pitchFamily="34" charset="0"/>
              </a:rPr>
            </a:br>
            <a:br>
              <a:rPr kumimoji="0" lang="fr-FR" sz="3600" b="0" i="0" u="none" strike="noStrike" kern="1200" cap="none" spc="0" normalizeH="0" baseline="0" noProof="0">
                <a:ln>
                  <a:noFill/>
                </a:ln>
                <a:solidFill>
                  <a:prstClr val="white"/>
                </a:solidFill>
                <a:effectLst/>
                <a:uLnTx/>
                <a:uFillTx/>
                <a:latin typeface="Bahnschrift Light SemiCondensed" panose="020B0502040204020203" pitchFamily="34" charset="0"/>
                <a:ea typeface="+mn-ea"/>
                <a:cs typeface="Segoe UI" panose="020B0502040204020203" pitchFamily="34" charset="0"/>
              </a:rPr>
            </a:br>
            <a:r>
              <a:rPr kumimoji="0" lang="en-US" sz="3600" b="0" i="0" u="none" strike="noStrike" kern="1200" cap="none" spc="0" normalizeH="0" baseline="0" noProof="0">
                <a:ln>
                  <a:noFill/>
                </a:ln>
                <a:solidFill>
                  <a:prstClr val="white"/>
                </a:solidFill>
                <a:effectLst/>
                <a:uLnTx/>
                <a:uFillTx/>
                <a:latin typeface="Bahnschrift Light SemiCondensed" panose="020B0502040204020203" pitchFamily="34" charset="0"/>
                <a:ea typeface="+mn-ea"/>
                <a:cs typeface="Segoe UI" panose="020B0502040204020203" pitchFamily="34" charset="0"/>
              </a:rPr>
              <a:t>Senior Program Manager, FastTrack Dynamics 365</a:t>
            </a:r>
            <a:endParaRPr kumimoji="0" lang="fr-FR" sz="3600" b="0" i="0" u="none" strike="noStrike" kern="1200" cap="none" spc="0" normalizeH="0" baseline="0" noProof="0">
              <a:ln>
                <a:noFill/>
              </a:ln>
              <a:solidFill>
                <a:prstClr val="white"/>
              </a:solidFill>
              <a:effectLst/>
              <a:uLnTx/>
              <a:uFillTx/>
              <a:latin typeface="Bahnschrift Light SemiCondensed" panose="020B0502040204020203" pitchFamily="34" charset="0"/>
              <a:ea typeface="+mn-ea"/>
              <a:cs typeface="Segoe UI" panose="020B0502040204020203" pitchFamily="34" charset="0"/>
            </a:endParaRPr>
          </a:p>
        </p:txBody>
      </p:sp>
    </p:spTree>
    <p:custDataLst>
      <p:tags r:id="rId1"/>
    </p:custDataLst>
    <p:extLst>
      <p:ext uri="{BB962C8B-B14F-4D97-AF65-F5344CB8AC3E}">
        <p14:creationId xmlns:p14="http://schemas.microsoft.com/office/powerpoint/2010/main" val="1200456511"/>
      </p:ext>
    </p:extLst>
  </p:cSld>
  <p:clrMapOvr>
    <a:masterClrMapping/>
  </p:clrMapOvr>
  <mc:AlternateContent xmlns:mc="http://schemas.openxmlformats.org/markup-compatibility/2006" xmlns:p14="http://schemas.microsoft.com/office/powerpoint/2010/main">
    <mc:Choice Requires="p14">
      <p:transition spd="slow" p14:dur="2000" advTm="6843"/>
    </mc:Choice>
    <mc:Fallback xmlns="">
      <p:transition spd="slow" advTm="6843"/>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8|1.1|1.5"/>
</p:tagLst>
</file>

<file path=ppt/tags/tag2.xml><?xml version="1.0" encoding="utf-8"?>
<p:tagLst xmlns:a="http://schemas.openxmlformats.org/drawingml/2006/main" xmlns:r="http://schemas.openxmlformats.org/officeDocument/2006/relationships" xmlns:p="http://schemas.openxmlformats.org/presentationml/2006/main">
  <p:tag name="TIMING" val="|0.8|1.1|1.5"/>
</p:tagLst>
</file>

<file path=ppt/tags/tag3.xml><?xml version="1.0" encoding="utf-8"?>
<p:tagLst xmlns:a="http://schemas.openxmlformats.org/drawingml/2006/main" xmlns:r="http://schemas.openxmlformats.org/officeDocument/2006/relationships" xmlns:p="http://schemas.openxmlformats.org/presentationml/2006/main">
  <p:tag name="TIMING" val="|0.8|0.9"/>
</p:tagLst>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ception personnalisé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3" id="{A27CBA14-79C9-4147-B54D-D1CDFA6A7ECC}" vid="{FA88690D-C47D-D141-9748-5076AC231E5D}"/>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5d8cb512-8caa-4c62-a230-b198bf2f1b24">
      <Terms xmlns="http://schemas.microsoft.com/office/infopath/2007/PartnerControls"/>
    </lcf76f155ced4ddcb4097134ff3c332f>
    <TaxCatchAll xmlns="d846f08c-19f0-42fa-9c9e-63f1d88fd12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60FDDD2F733E347B6C86CF7AC2D7005" ma:contentTypeVersion="12" ma:contentTypeDescription="Crée un document." ma:contentTypeScope="" ma:versionID="031622ac5fca1ce8e25552251c30722d">
  <xsd:schema xmlns:xsd="http://www.w3.org/2001/XMLSchema" xmlns:xs="http://www.w3.org/2001/XMLSchema" xmlns:p="http://schemas.microsoft.com/office/2006/metadata/properties" xmlns:ns2="5d8cb512-8caa-4c62-a230-b198bf2f1b24" xmlns:ns3="d846f08c-19f0-42fa-9c9e-63f1d88fd12e" targetNamespace="http://schemas.microsoft.com/office/2006/metadata/properties" ma:root="true" ma:fieldsID="82f0cdf17d41a9a828e4ffa82fcd397f" ns2:_="" ns3:_="">
    <xsd:import namespace="5d8cb512-8caa-4c62-a230-b198bf2f1b24"/>
    <xsd:import namespace="d846f08c-19f0-42fa-9c9e-63f1d88fd12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LengthInSeconds" minOccurs="0"/>
                <xsd:element ref="ns2:MediaServiceOCR"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d8cb512-8caa-4c62-a230-b198bf2f1b2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lcf76f155ced4ddcb4097134ff3c332f" ma:index="17" nillable="true" ma:taxonomy="true" ma:internalName="lcf76f155ced4ddcb4097134ff3c332f" ma:taxonomyFieldName="MediaServiceImageTags" ma:displayName="Balises d’images" ma:readOnly="false" ma:fieldId="{5cf76f15-5ced-4ddc-b409-7134ff3c332f}" ma:taxonomyMulti="true" ma:sspId="c9f72b00-a6ac-4d45-8c7b-c16945e771ea"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846f08c-19f0-42fa-9c9e-63f1d88fd12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320466ca-7a19-4d0a-a2d3-4329d9da2148}" ma:internalName="TaxCatchAll" ma:showField="CatchAllData" ma:web="d846f08c-19f0-42fa-9c9e-63f1d88fd1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D18C74F-8C52-466E-A10D-4AD6BA5C27E3}">
  <ds:schemaRefs>
    <ds:schemaRef ds:uri="http://schemas.microsoft.com/office/2006/documentManagement/types"/>
    <ds:schemaRef ds:uri="5d8cb512-8caa-4c62-a230-b198bf2f1b24"/>
    <ds:schemaRef ds:uri="http://schemas.microsoft.com/office/infopath/2007/PartnerControls"/>
    <ds:schemaRef ds:uri="http://schemas.microsoft.com/office/2006/metadata/properties"/>
    <ds:schemaRef ds:uri="http://purl.org/dc/dcmitype/"/>
    <ds:schemaRef ds:uri="http://schemas.openxmlformats.org/package/2006/metadata/core-properties"/>
    <ds:schemaRef ds:uri="http://purl.org/dc/terms/"/>
    <ds:schemaRef ds:uri="d846f08c-19f0-42fa-9c9e-63f1d88fd12e"/>
    <ds:schemaRef ds:uri="http://www.w3.org/XML/1998/namespace"/>
    <ds:schemaRef ds:uri="http://purl.org/dc/elements/1.1/"/>
  </ds:schemaRefs>
</ds:datastoreItem>
</file>

<file path=customXml/itemProps2.xml><?xml version="1.0" encoding="utf-8"?>
<ds:datastoreItem xmlns:ds="http://schemas.openxmlformats.org/officeDocument/2006/customXml" ds:itemID="{939C1970-587B-4655-B266-E1A25FEC93C3}"/>
</file>

<file path=customXml/itemProps3.xml><?xml version="1.0" encoding="utf-8"?>
<ds:datastoreItem xmlns:ds="http://schemas.openxmlformats.org/officeDocument/2006/customXml" ds:itemID="{B80EE8E1-327A-4CDF-BD4F-6C5C8D6E4E30}">
  <ds:schemaRefs>
    <ds:schemaRef ds:uri="http://schemas.microsoft.com/sharepoint/v3/contenttype/forms"/>
  </ds:schemaRefs>
</ds:datastoreItem>
</file>

<file path=docMetadata/LabelInfo.xml><?xml version="1.0" encoding="utf-8"?>
<clbl:labelList xmlns:clbl="http://schemas.microsoft.com/office/2020/mipLabelMetadata">
  <clbl:label id="{590e805d-c6c2-406e-98d7-2c3d9c62b6f7}" enabled="1" method="Privileged" siteId="{8ff2b1a2-2b26-4d76-941e-32c976e307ce}" contentBits="0" removed="0"/>
  <clbl:label id="{5fae8262-b78e-4366-8929-a5d6aac95320}" enabled="1" method="Standard" siteId="{cf36141c-ddd7-45a7-b073-111f66d0b30c}" contentBits="0" removed="0"/>
</clbl:labelList>
</file>

<file path=docProps/app.xml><?xml version="1.0" encoding="utf-8"?>
<Properties xmlns="http://schemas.openxmlformats.org/officeDocument/2006/extended-properties" xmlns:vt="http://schemas.openxmlformats.org/officeDocument/2006/docPropsVTypes">
  <TotalTime>0</TotalTime>
  <Words>3904</Words>
  <PresentationFormat>Grand écran</PresentationFormat>
  <Paragraphs>387</Paragraphs>
  <Slides>42</Slides>
  <Notes>24</Notes>
  <HiddenSlides>0</HiddenSlides>
  <MMClips>5</MMClips>
  <ScaleCrop>false</ScaleCrop>
  <HeadingPairs>
    <vt:vector size="6" baseType="variant">
      <vt:variant>
        <vt:lpstr>Polices utilisées</vt:lpstr>
      </vt:variant>
      <vt:variant>
        <vt:i4>15</vt:i4>
      </vt:variant>
      <vt:variant>
        <vt:lpstr>Thème</vt:lpstr>
      </vt:variant>
      <vt:variant>
        <vt:i4>3</vt:i4>
      </vt:variant>
      <vt:variant>
        <vt:lpstr>Titres des diapositives</vt:lpstr>
      </vt:variant>
      <vt:variant>
        <vt:i4>42</vt:i4>
      </vt:variant>
    </vt:vector>
  </HeadingPairs>
  <TitlesOfParts>
    <vt:vector size="60" baseType="lpstr">
      <vt:lpstr>.Hiragino Kaku Gothic Interface W3</vt:lpstr>
      <vt:lpstr>-apple-system</vt:lpstr>
      <vt:lpstr>Arial</vt:lpstr>
      <vt:lpstr>Bahnschrift Light SemiCondensed</vt:lpstr>
      <vt:lpstr>Berlin Sans FB</vt:lpstr>
      <vt:lpstr>Berlin Sans FB Demi</vt:lpstr>
      <vt:lpstr>Calibri</vt:lpstr>
      <vt:lpstr>Calibri Light</vt:lpstr>
      <vt:lpstr>Congenial Black</vt:lpstr>
      <vt:lpstr>Segoe UI</vt:lpstr>
      <vt:lpstr>Segoe UI Condensed</vt:lpstr>
      <vt:lpstr>Segoe UI Semibold</vt:lpstr>
      <vt:lpstr>SegoeUI</vt:lpstr>
      <vt:lpstr>Söhne</vt:lpstr>
      <vt:lpstr>Wingdings</vt:lpstr>
      <vt:lpstr>Thème Office</vt:lpstr>
      <vt:lpstr>Conception personnalisée</vt:lpstr>
      <vt:lpstr>Microsoft D365 template</vt:lpstr>
      <vt:lpstr>Présentation PowerPoint</vt:lpstr>
      <vt:lpstr>Présentation PowerPoint</vt:lpstr>
      <vt:lpstr>Présentation PowerPoint</vt:lpstr>
      <vt:lpstr>Présentation PowerPoint</vt:lpstr>
      <vt:lpstr>Gérer l'Offline dans Power Apps... Nativement !</vt:lpstr>
      <vt:lpstr>Power Apps Offline Engine </vt:lpstr>
      <vt:lpstr>Démo</vt:lpstr>
      <vt:lpstr>Limitations et por</vt:lpstr>
      <vt:lpstr> Dernières nouveautés de Sales Copilot</vt:lpstr>
      <vt:lpstr>Présentation PowerPoint</vt:lpstr>
      <vt:lpstr>Présentation PowerPoint</vt:lpstr>
      <vt:lpstr>Présentation PowerPoint</vt:lpstr>
      <vt:lpstr>Présentation PowerPoint</vt:lpstr>
      <vt:lpstr>Présentation PowerPoint</vt:lpstr>
      <vt:lpstr>Copilot</vt:lpstr>
      <vt:lpstr>Présentation PowerPoint</vt:lpstr>
      <vt:lpstr>Présentation PowerPoint</vt:lpstr>
      <vt:lpstr>Présentation PowerPoint</vt:lpstr>
      <vt:lpstr>CRM Operations</vt:lpstr>
      <vt:lpstr>Présentation PowerPoint</vt:lpstr>
      <vt:lpstr>Présentation PowerPoint</vt:lpstr>
      <vt:lpstr>Core Experience</vt:lpstr>
      <vt:lpstr>Présentation PowerPoint</vt:lpstr>
      <vt:lpstr>Présentation PowerPoint</vt:lpstr>
      <vt:lpstr>Présentation PowerPoint</vt:lpstr>
      <vt:lpstr>Présentation PowerPoint</vt:lpstr>
      <vt:lpstr>Présentation PowerPoint</vt:lpstr>
      <vt:lpstr>Présentation PowerPoint</vt:lpstr>
      <vt:lpstr>Resources</vt:lpstr>
      <vt:lpstr>Présentation PowerPoint</vt:lpstr>
      <vt:lpstr>Nouveautés, liens pratiques, …</vt:lpstr>
      <vt:lpstr>Modern controls mise à jour (Canvas)</vt:lpstr>
      <vt:lpstr>Updated read-only UI for controls</vt:lpstr>
      <vt:lpstr>Modern option set control – new dropdown menu</vt:lpstr>
      <vt:lpstr>Modern date picker control</vt:lpstr>
      <vt:lpstr>Modern duration control</vt:lpstr>
      <vt:lpstr>New theming system </vt:lpstr>
      <vt:lpstr>IP Firewall in Dataverse</vt:lpstr>
      <vt:lpstr>Shared Device Mode</vt:lpstr>
      <vt:lpstr>Liens pratiques</vt:lpstr>
      <vt:lpstr>Présentation PowerPoint</vt:lpstr>
      <vt:lpstr>Présentation PowerPoint</vt:lpstr>
    </vt:vector>
  </TitlesOfParts>
  <LinksUpToDate>false</LinksUpToDate>
  <SharedDoc>false</SharedDoc>
  <HyperlinksChanged>false</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cp:revision>1</cp:revision>
  <dcterms:created xsi:type="dcterms:W3CDTF">2022-03-01T10:43:55Z</dcterms:created>
  <dcterms:modified xsi:type="dcterms:W3CDTF">2023-07-26T11:11:40Z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0x010100260FDDD2F733E347B6C86CF7AC2D7005</vt:lpwstr>
  </property>
  <property fmtid="{D5CDD505-2E9C-101B-9397-08002B2CF9AE}" pid="3" name="MediaServiceImageTags">
    <vt:lpwstr/>
  </property>
  <property fmtid="{D5CDD505-2E9C-101B-9397-08002B2CF9AE}" pid="4" name="MSIP_Label_defa4170-0d19-0005-0004-bc88714345d2_Name">
    <vt:lpwstr>defa4170-0d19-0005-0004-bc88714345d2</vt:lpwstr>
  </property>
  <property fmtid="{D5CDD505-2E9C-101B-9397-08002B2CF9AE}" pid="5" name="MSIP_Label_defa4170-0d19-0005-0004-bc88714345d2_Enabled">
    <vt:lpwstr>true</vt:lpwstr>
  </property>
  <property fmtid="{D5CDD505-2E9C-101B-9397-08002B2CF9AE}" pid="6" name="MSIP_Label_defa4170-0d19-0005-0004-bc88714345d2_SetDate">
    <vt:lpwstr>2023-05-30T21:27:25Z</vt:lpwstr>
  </property>
  <property fmtid="{D5CDD505-2E9C-101B-9397-08002B2CF9AE}" pid="7" name="MSIP_Label_defa4170-0d19-0005-0004-bc88714345d2_ContentBits">
    <vt:lpwstr>0</vt:lpwstr>
  </property>
  <property fmtid="{D5CDD505-2E9C-101B-9397-08002B2CF9AE}" pid="8" name="MSIP_Label_defa4170-0d19-0005-0004-bc88714345d2_ActionId">
    <vt:lpwstr>8d6a0b0b-83e3-4985-80b5-c82a3ebc6303</vt:lpwstr>
  </property>
  <property fmtid="{D5CDD505-2E9C-101B-9397-08002B2CF9AE}" pid="9" name="MSIP_Label_defa4170-0d19-0005-0004-bc88714345d2_SiteId">
    <vt:lpwstr>f4b283ed-f5b9-4bbb-9f0d-086957909c68</vt:lpwstr>
  </property>
  <property fmtid="{D5CDD505-2E9C-101B-9397-08002B2CF9AE}" pid="10" name="MSIP_Label_defa4170-0d19-0005-0004-bc88714345d2_Method">
    <vt:lpwstr>Standard</vt:lpwstr>
  </property>
</Properties>
</file>